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4184313" cy="21674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37" d="100"/>
          <a:sy n="37" d="100"/>
        </p:scale>
        <p:origin x="314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2E564F-D748-47C1-83A1-798B920C6DE0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BD2E3731-CDA9-473D-8276-83D6C32B8961}">
      <dgm:prSet phldrT="[Metin]" custT="1"/>
      <dgm:spPr/>
      <dgm:t>
        <a:bodyPr/>
        <a:lstStyle/>
        <a:p>
          <a:r>
            <a:rPr lang="tr-TR" sz="3200" b="1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GIDA IŞINLAMA</a:t>
          </a:r>
          <a:endParaRPr lang="tr-TR" sz="32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A70B9-9D29-46EC-B876-C51AA9CDE5A9}" type="parTrans" cxnId="{FAA82BD2-F825-4F9D-8BAB-854A4774B1EB}">
      <dgm:prSet/>
      <dgm:spPr/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19EEC7-D651-4236-85B2-3A0DE70613EA}" type="sibTrans" cxnId="{FAA82BD2-F825-4F9D-8BAB-854A4774B1EB}">
      <dgm:prSet/>
      <dgm:spPr/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10B886-746A-487B-B1D0-AD97D119228A}">
      <dgm:prSet phldrT="[Metin]" custT="1"/>
      <dgm:spPr/>
      <dgm:t>
        <a:bodyPr/>
        <a:lstStyle/>
        <a:p>
          <a:r>
            <a:rPr lang="tr-TR" sz="3200" b="1" i="1" u="sng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I. OTURUM</a:t>
          </a:r>
        </a:p>
        <a:p>
          <a:r>
            <a:rPr lang="tr-TR" sz="3200" b="0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09 Ekim 2023</a:t>
          </a:r>
          <a:endParaRPr lang="tr-TR" sz="3200" b="0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F3B77A-0E8A-43F4-A493-8267A9D33717}" type="parTrans" cxnId="{48306E62-7F90-43C6-A031-635A399210FD}">
      <dgm:prSet custT="1"/>
      <dgm:spPr>
        <a:solidFill>
          <a:schemeClr val="accent4"/>
        </a:solidFill>
        <a:ln w="76200">
          <a:solidFill>
            <a:schemeClr val="accent4"/>
          </a:solidFill>
        </a:ln>
      </dgm:spPr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EF4EC0-9C7D-42B2-941B-62663ADB6085}" type="sibTrans" cxnId="{48306E62-7F90-43C6-A031-635A399210FD}">
      <dgm:prSet/>
      <dgm:spPr/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5D2A3F-9CFB-4D52-BA46-8AC5506E7D5F}">
      <dgm:prSet phldrT="[Metin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tr-TR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Gıda Işınlamada Yasal Düzenlemeler ve Işınlanmış Gıdaların Ticareti </a:t>
          </a:r>
          <a:endParaRPr lang="tr-TR" sz="28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42E6C7-EB1D-4F0B-A68C-6FC1BA2B173D}" type="parTrans" cxnId="{362C957B-4792-494E-8768-277A004CA67D}">
      <dgm:prSet custT="1"/>
      <dgm:spPr>
        <a:ln w="76200">
          <a:solidFill>
            <a:schemeClr val="accent1"/>
          </a:solidFill>
        </a:ln>
      </dgm:spPr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5B831C-E64B-4DF8-8DB1-CF7BE0380C17}" type="sibTrans" cxnId="{362C957B-4792-494E-8768-277A004CA67D}">
      <dgm:prSet/>
      <dgm:spPr/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AAEE95-FB80-4CED-9B12-ED7EB9357EEE}">
      <dgm:prSet phldrT="[Metin]" custT="1"/>
      <dgm:spPr/>
      <dgm:t>
        <a:bodyPr/>
        <a:lstStyle/>
        <a:p>
          <a:r>
            <a:rPr lang="tr-TR" sz="3200" b="1" i="1" u="sng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II. OTURUM</a:t>
          </a:r>
        </a:p>
        <a:p>
          <a:r>
            <a:rPr lang="tr-TR" sz="3200" b="0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10 Ekim 2023</a:t>
          </a:r>
          <a:endParaRPr lang="tr-TR" sz="3200" b="0" i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B2ECAD-BA17-4D8C-9ACA-82CEC1AB4444}" type="parTrans" cxnId="{F1F0AB3A-96F0-4315-9317-BC622FBEBB84}">
      <dgm:prSet custT="1"/>
      <dgm:spPr>
        <a:ln w="76200">
          <a:solidFill>
            <a:schemeClr val="accent4"/>
          </a:solidFill>
        </a:ln>
      </dgm:spPr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11D49-39C6-4750-91C9-370BEBB646E5}" type="sibTrans" cxnId="{F1F0AB3A-96F0-4315-9317-BC622FBEBB84}">
      <dgm:prSet/>
      <dgm:spPr/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67023F-1FC1-4E3E-9ABB-C61264115423}">
      <dgm:prSet phldrT="[Metin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tr-TR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Işınlamanın Gıda Bileşenleri ve Mikroorganizmalar Üzerine Etkisi </a:t>
          </a:r>
          <a:endParaRPr lang="tr-TR" sz="28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9D90B6-9B44-4A1A-9EAA-460073E77CAA}" type="parTrans" cxnId="{B2D87252-CEB1-449D-ACED-1FCC197C26A1}">
      <dgm:prSet custT="1"/>
      <dgm:spPr>
        <a:ln w="76200">
          <a:solidFill>
            <a:schemeClr val="accent1"/>
          </a:solidFill>
        </a:ln>
      </dgm:spPr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67A7E5-95F9-48D4-BDAA-724F3063258B}" type="sibTrans" cxnId="{B2D87252-CEB1-449D-ACED-1FCC197C26A1}">
      <dgm:prSet/>
      <dgm:spPr/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2E7010-39C2-4175-8BFA-6A612714B951}">
      <dgm:prSet custT="1"/>
      <dgm:spPr/>
      <dgm:t>
        <a:bodyPr/>
        <a:lstStyle/>
        <a:p>
          <a:r>
            <a:rPr lang="tr-TR" sz="3200" b="1" i="1" u="sng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III. OTURUM</a:t>
          </a:r>
        </a:p>
        <a:p>
          <a:r>
            <a:rPr lang="tr-TR" sz="3200" b="0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11 Ekim 2023</a:t>
          </a:r>
          <a:endParaRPr lang="tr-TR" sz="3200" b="0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117857-1FB7-4DCF-852E-7A106DECEBDC}" type="parTrans" cxnId="{F13BF32B-261F-4692-B43F-057C41DC0117}">
      <dgm:prSet custT="1"/>
      <dgm:spPr>
        <a:ln w="76200">
          <a:solidFill>
            <a:schemeClr val="accent4"/>
          </a:solidFill>
        </a:ln>
      </dgm:spPr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85C1A4-B225-439F-9E28-A7287D2CACF0}" type="sibTrans" cxnId="{F13BF32B-261F-4692-B43F-057C41DC0117}">
      <dgm:prSet/>
      <dgm:spPr/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A5E7C2-C422-47C2-B550-6EBBC1C7F443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tr-TR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Işınlanmış Gıdaların Tespiti Metotları</a:t>
          </a:r>
          <a:endParaRPr lang="tr-TR" sz="28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DBF5E5-A4C2-4219-8165-870B6D0A75BE}" type="parTrans" cxnId="{02CC052B-058B-4BC8-A2DE-E1F45A6601BD}">
      <dgm:prSet custT="1"/>
      <dgm:spPr>
        <a:ln w="76200">
          <a:solidFill>
            <a:schemeClr val="accent1"/>
          </a:solidFill>
        </a:ln>
      </dgm:spPr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E1BFA0-19B3-4CEA-A922-B1C3E55552B1}" type="sibTrans" cxnId="{02CC052B-058B-4BC8-A2DE-E1F45A6601BD}">
      <dgm:prSet/>
      <dgm:spPr/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5A2C01-A0EA-4F5F-8AD5-50DB737D8AEA}">
      <dgm:prSet phldrT="[Metin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tr-TR" sz="2800" b="1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Gıda Işınlamanın Sağlık Yönünden Güvenilirliği </a:t>
          </a:r>
          <a:endParaRPr lang="tr-TR" sz="28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342E1C-20AE-416F-9944-C370C1D0F8CC}" type="parTrans" cxnId="{96C06381-58A6-48A0-B6E6-028333792609}">
      <dgm:prSet custT="1"/>
      <dgm:spPr>
        <a:ln w="76200">
          <a:solidFill>
            <a:schemeClr val="accent1"/>
          </a:solidFill>
        </a:ln>
      </dgm:spPr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3BBBCD-F291-4A7E-BBA0-A3A38B3DB7FA}" type="sibTrans" cxnId="{96C06381-58A6-48A0-B6E6-028333792609}">
      <dgm:prSet/>
      <dgm:spPr/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84A306-21A8-4E43-A30E-EF2EE4337E52}">
      <dgm:prSet phldrT="[Metin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tr-TR" sz="2800" b="1" i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Gıda Işınlama, Dozimetre ve Proses Kontrol</a:t>
          </a:r>
          <a:endParaRPr lang="tr-TR" sz="28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1F5C36-84D6-48B8-BAEA-6652471A51F3}" type="parTrans" cxnId="{EB5CAD6B-E9F8-4BC8-B83E-6870DC659D11}">
      <dgm:prSet custT="1"/>
      <dgm:spPr>
        <a:ln w="76200">
          <a:solidFill>
            <a:schemeClr val="accent1"/>
          </a:solidFill>
        </a:ln>
      </dgm:spPr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A69559-8DF2-4BF6-9541-04CD27E1E9B8}" type="sibTrans" cxnId="{EB5CAD6B-E9F8-4BC8-B83E-6870DC659D11}">
      <dgm:prSet/>
      <dgm:spPr/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72CC4E-A471-4B78-B42E-F4140DEDF902}">
      <dgm:prSet phldrT="[Metin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tr-TR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Işınlamanın Gıdalarda Zararlı Böceklere Karşı Karantina Amaçlı Kullanımı</a:t>
          </a:r>
          <a:endParaRPr lang="tr-TR" sz="28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57160-4511-47FA-ADE5-BFF6129A6469}" type="parTrans" cxnId="{5A8B6943-85C5-454C-A587-36ED78FBE67D}">
      <dgm:prSet custT="1"/>
      <dgm:spPr>
        <a:ln w="76200">
          <a:solidFill>
            <a:schemeClr val="accent1"/>
          </a:solidFill>
        </a:ln>
      </dgm:spPr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AD1702-2046-423A-9CE8-1B4123BA37AB}" type="sibTrans" cxnId="{5A8B6943-85C5-454C-A587-36ED78FBE67D}">
      <dgm:prSet/>
      <dgm:spPr/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9CD55A-5ED8-4F7A-9406-E00A799195E7}">
      <dgm:prSet phldrT="[Metin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tr-TR" sz="28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Işınlanmış Gıdaların Kombine Uygulamaları ve Tüketici Kabulü </a:t>
          </a:r>
          <a:endParaRPr lang="tr-TR" sz="2800" b="1" i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933665-E203-492B-A27A-46E14614F398}" type="parTrans" cxnId="{395F72A2-D3BB-4983-AB8E-BB6E970AB3BE}">
      <dgm:prSet custT="1"/>
      <dgm:spPr>
        <a:ln w="76200">
          <a:solidFill>
            <a:schemeClr val="accent1"/>
          </a:solidFill>
        </a:ln>
      </dgm:spPr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42FD0F-0DF3-4D4E-BFBB-06F49DD68838}" type="sibTrans" cxnId="{395F72A2-D3BB-4983-AB8E-BB6E970AB3BE}">
      <dgm:prSet/>
      <dgm:spPr/>
      <dgm:t>
        <a:bodyPr/>
        <a:lstStyle/>
        <a:p>
          <a:endParaRPr lang="tr-TR" sz="3200" b="0" i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9EAB51-F762-4991-9A2F-075D166E23B0}" type="pres">
      <dgm:prSet presAssocID="{FD2E564F-D748-47C1-83A1-798B920C6DE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F733211-7512-4E48-B4F0-942440348BCB}" type="pres">
      <dgm:prSet presAssocID="{BD2E3731-CDA9-473D-8276-83D6C32B8961}" presName="root1" presStyleCnt="0"/>
      <dgm:spPr/>
    </dgm:pt>
    <dgm:pt modelId="{5466F292-0CB5-4BCB-8C82-69197E7C1C75}" type="pres">
      <dgm:prSet presAssocID="{BD2E3731-CDA9-473D-8276-83D6C32B896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802ACFF-1266-4E12-9F25-0325485BF4B5}" type="pres">
      <dgm:prSet presAssocID="{BD2E3731-CDA9-473D-8276-83D6C32B8961}" presName="level2hierChild" presStyleCnt="0"/>
      <dgm:spPr/>
    </dgm:pt>
    <dgm:pt modelId="{8353603C-CF28-4642-83CA-14D3B5DB434E}" type="pres">
      <dgm:prSet presAssocID="{54F3B77A-0E8A-43F4-A493-8267A9D33717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3AF0932E-5C3D-479A-9B02-1FC553F8E4EF}" type="pres">
      <dgm:prSet presAssocID="{54F3B77A-0E8A-43F4-A493-8267A9D33717}" presName="connTx" presStyleLbl="parChTrans1D2" presStyleIdx="0" presStyleCnt="3"/>
      <dgm:spPr/>
      <dgm:t>
        <a:bodyPr/>
        <a:lstStyle/>
        <a:p>
          <a:endParaRPr lang="tr-TR"/>
        </a:p>
      </dgm:t>
    </dgm:pt>
    <dgm:pt modelId="{442007E5-A9D7-49F2-BF3D-CACDA13259EA}" type="pres">
      <dgm:prSet presAssocID="{FC10B886-746A-487B-B1D0-AD97D119228A}" presName="root2" presStyleCnt="0"/>
      <dgm:spPr/>
    </dgm:pt>
    <dgm:pt modelId="{32009605-E93A-4DE1-AF2C-9B96827692F9}" type="pres">
      <dgm:prSet presAssocID="{FC10B886-746A-487B-B1D0-AD97D119228A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C28D0A3-69D4-46DF-99AB-A861E597EF0D}" type="pres">
      <dgm:prSet presAssocID="{FC10B886-746A-487B-B1D0-AD97D119228A}" presName="level3hierChild" presStyleCnt="0"/>
      <dgm:spPr/>
    </dgm:pt>
    <dgm:pt modelId="{EF194AE2-C3FA-4BA5-83D4-4E09B30641DA}" type="pres">
      <dgm:prSet presAssocID="{0742E6C7-EB1D-4F0B-A68C-6FC1BA2B173D}" presName="conn2-1" presStyleLbl="parChTrans1D3" presStyleIdx="0" presStyleCnt="7"/>
      <dgm:spPr/>
      <dgm:t>
        <a:bodyPr/>
        <a:lstStyle/>
        <a:p>
          <a:endParaRPr lang="tr-TR"/>
        </a:p>
      </dgm:t>
    </dgm:pt>
    <dgm:pt modelId="{548CEE39-2994-4352-A3A3-47564C919CD6}" type="pres">
      <dgm:prSet presAssocID="{0742E6C7-EB1D-4F0B-A68C-6FC1BA2B173D}" presName="connTx" presStyleLbl="parChTrans1D3" presStyleIdx="0" presStyleCnt="7"/>
      <dgm:spPr/>
      <dgm:t>
        <a:bodyPr/>
        <a:lstStyle/>
        <a:p>
          <a:endParaRPr lang="tr-TR"/>
        </a:p>
      </dgm:t>
    </dgm:pt>
    <dgm:pt modelId="{9F1F72AF-43B9-49BE-826F-26A9C593EA68}" type="pres">
      <dgm:prSet presAssocID="{1F5D2A3F-9CFB-4D52-BA46-8AC5506E7D5F}" presName="root2" presStyleCnt="0"/>
      <dgm:spPr/>
    </dgm:pt>
    <dgm:pt modelId="{C2EF6AFB-1DEB-4DDF-BB71-C10768F28882}" type="pres">
      <dgm:prSet presAssocID="{1F5D2A3F-9CFB-4D52-BA46-8AC5506E7D5F}" presName="LevelTwoTextNode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AF5336-0BE4-4611-ADEE-D57C76CB893D}" type="pres">
      <dgm:prSet presAssocID="{1F5D2A3F-9CFB-4D52-BA46-8AC5506E7D5F}" presName="level3hierChild" presStyleCnt="0"/>
      <dgm:spPr/>
    </dgm:pt>
    <dgm:pt modelId="{CA46AAD9-2C88-436A-8C74-2BD2508C32BE}" type="pres">
      <dgm:prSet presAssocID="{1D342E1C-20AE-416F-9944-C370C1D0F8CC}" presName="conn2-1" presStyleLbl="parChTrans1D3" presStyleIdx="1" presStyleCnt="7"/>
      <dgm:spPr/>
      <dgm:t>
        <a:bodyPr/>
        <a:lstStyle/>
        <a:p>
          <a:endParaRPr lang="tr-TR"/>
        </a:p>
      </dgm:t>
    </dgm:pt>
    <dgm:pt modelId="{382DF535-CCEF-412F-96F4-D97BD310F953}" type="pres">
      <dgm:prSet presAssocID="{1D342E1C-20AE-416F-9944-C370C1D0F8CC}" presName="connTx" presStyleLbl="parChTrans1D3" presStyleIdx="1" presStyleCnt="7"/>
      <dgm:spPr/>
      <dgm:t>
        <a:bodyPr/>
        <a:lstStyle/>
        <a:p>
          <a:endParaRPr lang="tr-TR"/>
        </a:p>
      </dgm:t>
    </dgm:pt>
    <dgm:pt modelId="{25FDAA1E-C370-401C-8D28-F070156876E1}" type="pres">
      <dgm:prSet presAssocID="{D95A2C01-A0EA-4F5F-8AD5-50DB737D8AEA}" presName="root2" presStyleCnt="0"/>
      <dgm:spPr/>
    </dgm:pt>
    <dgm:pt modelId="{9DC5868F-F1FE-4419-B141-910E0E5C1FDA}" type="pres">
      <dgm:prSet presAssocID="{D95A2C01-A0EA-4F5F-8AD5-50DB737D8AEA}" presName="LevelTwoTextNode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4CA4E6A-CE56-4B80-A601-7E504053905B}" type="pres">
      <dgm:prSet presAssocID="{D95A2C01-A0EA-4F5F-8AD5-50DB737D8AEA}" presName="level3hierChild" presStyleCnt="0"/>
      <dgm:spPr/>
    </dgm:pt>
    <dgm:pt modelId="{ED7346B8-376C-4EDC-AC67-2A1C900CEA01}" type="pres">
      <dgm:prSet presAssocID="{8F1F5C36-84D6-48B8-BAEA-6652471A51F3}" presName="conn2-1" presStyleLbl="parChTrans1D3" presStyleIdx="2" presStyleCnt="7"/>
      <dgm:spPr/>
      <dgm:t>
        <a:bodyPr/>
        <a:lstStyle/>
        <a:p>
          <a:endParaRPr lang="tr-TR"/>
        </a:p>
      </dgm:t>
    </dgm:pt>
    <dgm:pt modelId="{64881B84-20C9-43D6-B279-B91EBB808197}" type="pres">
      <dgm:prSet presAssocID="{8F1F5C36-84D6-48B8-BAEA-6652471A51F3}" presName="connTx" presStyleLbl="parChTrans1D3" presStyleIdx="2" presStyleCnt="7"/>
      <dgm:spPr/>
      <dgm:t>
        <a:bodyPr/>
        <a:lstStyle/>
        <a:p>
          <a:endParaRPr lang="tr-TR"/>
        </a:p>
      </dgm:t>
    </dgm:pt>
    <dgm:pt modelId="{0AAF2841-6CCB-4014-B5B0-AC4B2079D891}" type="pres">
      <dgm:prSet presAssocID="{3084A306-21A8-4E43-A30E-EF2EE4337E52}" presName="root2" presStyleCnt="0"/>
      <dgm:spPr/>
    </dgm:pt>
    <dgm:pt modelId="{3B15E622-FF32-4AD0-A7F1-E6A206D846DB}" type="pres">
      <dgm:prSet presAssocID="{3084A306-21A8-4E43-A30E-EF2EE4337E52}" presName="LevelTwoTextNode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DE4931F-8AB3-476C-AAFF-FB9B85C5F8E9}" type="pres">
      <dgm:prSet presAssocID="{3084A306-21A8-4E43-A30E-EF2EE4337E52}" presName="level3hierChild" presStyleCnt="0"/>
      <dgm:spPr/>
    </dgm:pt>
    <dgm:pt modelId="{B0843A49-16B4-4645-A81B-D3B15670F84E}" type="pres">
      <dgm:prSet presAssocID="{B0B2ECAD-BA17-4D8C-9ACA-82CEC1AB4444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8D581773-12B0-43A5-ABB9-20063BE71619}" type="pres">
      <dgm:prSet presAssocID="{B0B2ECAD-BA17-4D8C-9ACA-82CEC1AB4444}" presName="connTx" presStyleLbl="parChTrans1D2" presStyleIdx="1" presStyleCnt="3"/>
      <dgm:spPr/>
      <dgm:t>
        <a:bodyPr/>
        <a:lstStyle/>
        <a:p>
          <a:endParaRPr lang="tr-TR"/>
        </a:p>
      </dgm:t>
    </dgm:pt>
    <dgm:pt modelId="{4F699F80-39FD-4A79-A7C8-415854FBAC5B}" type="pres">
      <dgm:prSet presAssocID="{37AAEE95-FB80-4CED-9B12-ED7EB9357EEE}" presName="root2" presStyleCnt="0"/>
      <dgm:spPr/>
    </dgm:pt>
    <dgm:pt modelId="{D5DF852D-7A1C-4DD2-B857-2E7A5CDB9CD0}" type="pres">
      <dgm:prSet presAssocID="{37AAEE95-FB80-4CED-9B12-ED7EB9357EE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F484F5F-3535-4E19-836A-86045ED105AF}" type="pres">
      <dgm:prSet presAssocID="{37AAEE95-FB80-4CED-9B12-ED7EB9357EEE}" presName="level3hierChild" presStyleCnt="0"/>
      <dgm:spPr/>
    </dgm:pt>
    <dgm:pt modelId="{657D8864-7692-4D2C-ACF4-CF95781A8392}" type="pres">
      <dgm:prSet presAssocID="{4C9D90B6-9B44-4A1A-9EAA-460073E77CAA}" presName="conn2-1" presStyleLbl="parChTrans1D3" presStyleIdx="3" presStyleCnt="7"/>
      <dgm:spPr/>
      <dgm:t>
        <a:bodyPr/>
        <a:lstStyle/>
        <a:p>
          <a:endParaRPr lang="tr-TR"/>
        </a:p>
      </dgm:t>
    </dgm:pt>
    <dgm:pt modelId="{91021F0F-8F84-4873-8165-314334E0A528}" type="pres">
      <dgm:prSet presAssocID="{4C9D90B6-9B44-4A1A-9EAA-460073E77CAA}" presName="connTx" presStyleLbl="parChTrans1D3" presStyleIdx="3" presStyleCnt="7"/>
      <dgm:spPr/>
      <dgm:t>
        <a:bodyPr/>
        <a:lstStyle/>
        <a:p>
          <a:endParaRPr lang="tr-TR"/>
        </a:p>
      </dgm:t>
    </dgm:pt>
    <dgm:pt modelId="{A0520DDC-B6EE-4481-8BE3-826B1F5027DF}" type="pres">
      <dgm:prSet presAssocID="{C667023F-1FC1-4E3E-9ABB-C61264115423}" presName="root2" presStyleCnt="0"/>
      <dgm:spPr/>
    </dgm:pt>
    <dgm:pt modelId="{156BDA05-4EA5-4CEE-910B-F2EEBF745BDD}" type="pres">
      <dgm:prSet presAssocID="{C667023F-1FC1-4E3E-9ABB-C61264115423}" presName="LevelTwoTextNode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A3D0C4E-B3E6-4228-B537-61A7165A7764}" type="pres">
      <dgm:prSet presAssocID="{C667023F-1FC1-4E3E-9ABB-C61264115423}" presName="level3hierChild" presStyleCnt="0"/>
      <dgm:spPr/>
    </dgm:pt>
    <dgm:pt modelId="{4A5F1BA5-9F64-4FA6-8923-94E2D3911AC4}" type="pres">
      <dgm:prSet presAssocID="{7A857160-4511-47FA-ADE5-BFF6129A6469}" presName="conn2-1" presStyleLbl="parChTrans1D3" presStyleIdx="4" presStyleCnt="7"/>
      <dgm:spPr/>
      <dgm:t>
        <a:bodyPr/>
        <a:lstStyle/>
        <a:p>
          <a:endParaRPr lang="tr-TR"/>
        </a:p>
      </dgm:t>
    </dgm:pt>
    <dgm:pt modelId="{1C28B4AB-8543-4124-92A1-F75BE387F9FC}" type="pres">
      <dgm:prSet presAssocID="{7A857160-4511-47FA-ADE5-BFF6129A6469}" presName="connTx" presStyleLbl="parChTrans1D3" presStyleIdx="4" presStyleCnt="7"/>
      <dgm:spPr/>
      <dgm:t>
        <a:bodyPr/>
        <a:lstStyle/>
        <a:p>
          <a:endParaRPr lang="tr-TR"/>
        </a:p>
      </dgm:t>
    </dgm:pt>
    <dgm:pt modelId="{D376FEC9-2519-4014-877A-C97C31C11183}" type="pres">
      <dgm:prSet presAssocID="{1872CC4E-A471-4B78-B42E-F4140DEDF902}" presName="root2" presStyleCnt="0"/>
      <dgm:spPr/>
    </dgm:pt>
    <dgm:pt modelId="{1871FB41-1DEB-4988-9A51-B92E3BABA3DD}" type="pres">
      <dgm:prSet presAssocID="{1872CC4E-A471-4B78-B42E-F4140DEDF902}" presName="LevelTwoTextNode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868C568-5176-497B-85BC-631DA99E9DF5}" type="pres">
      <dgm:prSet presAssocID="{1872CC4E-A471-4B78-B42E-F4140DEDF902}" presName="level3hierChild" presStyleCnt="0"/>
      <dgm:spPr/>
    </dgm:pt>
    <dgm:pt modelId="{07E7CEA8-B21D-40B9-961C-BAF445805D6E}" type="pres">
      <dgm:prSet presAssocID="{D2933665-E203-492B-A27A-46E14614F398}" presName="conn2-1" presStyleLbl="parChTrans1D3" presStyleIdx="5" presStyleCnt="7"/>
      <dgm:spPr/>
      <dgm:t>
        <a:bodyPr/>
        <a:lstStyle/>
        <a:p>
          <a:endParaRPr lang="tr-TR"/>
        </a:p>
      </dgm:t>
    </dgm:pt>
    <dgm:pt modelId="{9688D4B1-0C1C-4C21-95AB-905C6D4B244A}" type="pres">
      <dgm:prSet presAssocID="{D2933665-E203-492B-A27A-46E14614F398}" presName="connTx" presStyleLbl="parChTrans1D3" presStyleIdx="5" presStyleCnt="7"/>
      <dgm:spPr/>
      <dgm:t>
        <a:bodyPr/>
        <a:lstStyle/>
        <a:p>
          <a:endParaRPr lang="tr-TR"/>
        </a:p>
      </dgm:t>
    </dgm:pt>
    <dgm:pt modelId="{ED81A431-5E75-428D-8F5E-C940E2065416}" type="pres">
      <dgm:prSet presAssocID="{309CD55A-5ED8-4F7A-9406-E00A799195E7}" presName="root2" presStyleCnt="0"/>
      <dgm:spPr/>
    </dgm:pt>
    <dgm:pt modelId="{AEE0A39F-D5F1-40C3-A2F8-BC26AE55EEFB}" type="pres">
      <dgm:prSet presAssocID="{309CD55A-5ED8-4F7A-9406-E00A799195E7}" presName="LevelTwoTextNode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3CEEFB2-E6AD-4DBB-A56D-4096293D7B59}" type="pres">
      <dgm:prSet presAssocID="{309CD55A-5ED8-4F7A-9406-E00A799195E7}" presName="level3hierChild" presStyleCnt="0"/>
      <dgm:spPr/>
    </dgm:pt>
    <dgm:pt modelId="{8281D69E-C5B6-42DD-B183-4B07D8A35A02}" type="pres">
      <dgm:prSet presAssocID="{1B117857-1FB7-4DCF-852E-7A106DECEBDC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AA08798E-D275-417D-BC26-D7B3FE8FC8BC}" type="pres">
      <dgm:prSet presAssocID="{1B117857-1FB7-4DCF-852E-7A106DECEBDC}" presName="connTx" presStyleLbl="parChTrans1D2" presStyleIdx="2" presStyleCnt="3"/>
      <dgm:spPr/>
      <dgm:t>
        <a:bodyPr/>
        <a:lstStyle/>
        <a:p>
          <a:endParaRPr lang="tr-TR"/>
        </a:p>
      </dgm:t>
    </dgm:pt>
    <dgm:pt modelId="{87F92CFB-BEF8-4108-A8B9-2B6C4E8CAD42}" type="pres">
      <dgm:prSet presAssocID="{702E7010-39C2-4175-8BFA-6A612714B951}" presName="root2" presStyleCnt="0"/>
      <dgm:spPr/>
    </dgm:pt>
    <dgm:pt modelId="{3389096B-6855-41C9-8633-180BF7E61987}" type="pres">
      <dgm:prSet presAssocID="{702E7010-39C2-4175-8BFA-6A612714B951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34D4432-2E6E-4017-8541-83F2E0D29292}" type="pres">
      <dgm:prSet presAssocID="{702E7010-39C2-4175-8BFA-6A612714B951}" presName="level3hierChild" presStyleCnt="0"/>
      <dgm:spPr/>
    </dgm:pt>
    <dgm:pt modelId="{8581ADEC-D6BD-496B-A652-8A85A3F960A1}" type="pres">
      <dgm:prSet presAssocID="{F5DBF5E5-A4C2-4219-8165-870B6D0A75BE}" presName="conn2-1" presStyleLbl="parChTrans1D3" presStyleIdx="6" presStyleCnt="7"/>
      <dgm:spPr/>
      <dgm:t>
        <a:bodyPr/>
        <a:lstStyle/>
        <a:p>
          <a:endParaRPr lang="tr-TR"/>
        </a:p>
      </dgm:t>
    </dgm:pt>
    <dgm:pt modelId="{101DDB49-A7D2-4C3F-9FE9-759DBB0B5E60}" type="pres">
      <dgm:prSet presAssocID="{F5DBF5E5-A4C2-4219-8165-870B6D0A75BE}" presName="connTx" presStyleLbl="parChTrans1D3" presStyleIdx="6" presStyleCnt="7"/>
      <dgm:spPr/>
      <dgm:t>
        <a:bodyPr/>
        <a:lstStyle/>
        <a:p>
          <a:endParaRPr lang="tr-TR"/>
        </a:p>
      </dgm:t>
    </dgm:pt>
    <dgm:pt modelId="{152ACF54-BB25-43A5-B9A5-4AD508761649}" type="pres">
      <dgm:prSet presAssocID="{A8A5E7C2-C422-47C2-B550-6EBBC1C7F443}" presName="root2" presStyleCnt="0"/>
      <dgm:spPr/>
    </dgm:pt>
    <dgm:pt modelId="{A4936DD9-8D30-4B4B-AF55-1CE2B6860C15}" type="pres">
      <dgm:prSet presAssocID="{A8A5E7C2-C422-47C2-B550-6EBBC1C7F443}" presName="LevelTwoTextNode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4334AA8-3B23-4F10-9C25-0169016DA0C0}" type="pres">
      <dgm:prSet presAssocID="{A8A5E7C2-C422-47C2-B550-6EBBC1C7F443}" presName="level3hierChild" presStyleCnt="0"/>
      <dgm:spPr/>
    </dgm:pt>
  </dgm:ptLst>
  <dgm:cxnLst>
    <dgm:cxn modelId="{48306E62-7F90-43C6-A031-635A399210FD}" srcId="{BD2E3731-CDA9-473D-8276-83D6C32B8961}" destId="{FC10B886-746A-487B-B1D0-AD97D119228A}" srcOrd="0" destOrd="0" parTransId="{54F3B77A-0E8A-43F4-A493-8267A9D33717}" sibTransId="{0AEF4EC0-9C7D-42B2-941B-62663ADB6085}"/>
    <dgm:cxn modelId="{025A7B80-AB4D-4F57-9317-FBBA4B221433}" type="presOf" srcId="{FC10B886-746A-487B-B1D0-AD97D119228A}" destId="{32009605-E93A-4DE1-AF2C-9B96827692F9}" srcOrd="0" destOrd="0" presId="urn:microsoft.com/office/officeart/2008/layout/HorizontalMultiLevelHierarchy"/>
    <dgm:cxn modelId="{96C06381-58A6-48A0-B6E6-028333792609}" srcId="{FC10B886-746A-487B-B1D0-AD97D119228A}" destId="{D95A2C01-A0EA-4F5F-8AD5-50DB737D8AEA}" srcOrd="1" destOrd="0" parTransId="{1D342E1C-20AE-416F-9944-C370C1D0F8CC}" sibTransId="{383BBBCD-F291-4A7E-BBA0-A3A38B3DB7FA}"/>
    <dgm:cxn modelId="{7FA45E1F-8E6F-418C-931D-DB60DF8634ED}" type="presOf" srcId="{C667023F-1FC1-4E3E-9ABB-C61264115423}" destId="{156BDA05-4EA5-4CEE-910B-F2EEBF745BDD}" srcOrd="0" destOrd="0" presId="urn:microsoft.com/office/officeart/2008/layout/HorizontalMultiLevelHierarchy"/>
    <dgm:cxn modelId="{B20D6E9B-FFAD-4166-B0CF-C3BA190D8EFB}" type="presOf" srcId="{F5DBF5E5-A4C2-4219-8165-870B6D0A75BE}" destId="{101DDB49-A7D2-4C3F-9FE9-759DBB0B5E60}" srcOrd="1" destOrd="0" presId="urn:microsoft.com/office/officeart/2008/layout/HorizontalMultiLevelHierarchy"/>
    <dgm:cxn modelId="{A74A59AC-5821-4A60-8271-D44D86F3F03D}" type="presOf" srcId="{FD2E564F-D748-47C1-83A1-798B920C6DE0}" destId="{089EAB51-F762-4991-9A2F-075D166E23B0}" srcOrd="0" destOrd="0" presId="urn:microsoft.com/office/officeart/2008/layout/HorizontalMultiLevelHierarchy"/>
    <dgm:cxn modelId="{AF518A4B-5BD8-44E9-B9AF-EB79C73D8A66}" type="presOf" srcId="{BD2E3731-CDA9-473D-8276-83D6C32B8961}" destId="{5466F292-0CB5-4BCB-8C82-69197E7C1C75}" srcOrd="0" destOrd="0" presId="urn:microsoft.com/office/officeart/2008/layout/HorizontalMultiLevelHierarchy"/>
    <dgm:cxn modelId="{8F869CDC-ABA5-4C4A-8BCB-2A6F9DD42C9D}" type="presOf" srcId="{1B117857-1FB7-4DCF-852E-7A106DECEBDC}" destId="{AA08798E-D275-417D-BC26-D7B3FE8FC8BC}" srcOrd="1" destOrd="0" presId="urn:microsoft.com/office/officeart/2008/layout/HorizontalMultiLevelHierarchy"/>
    <dgm:cxn modelId="{5D34C6D5-A46D-44D2-A797-82DB6EB44758}" type="presOf" srcId="{7A857160-4511-47FA-ADE5-BFF6129A6469}" destId="{4A5F1BA5-9F64-4FA6-8923-94E2D3911AC4}" srcOrd="0" destOrd="0" presId="urn:microsoft.com/office/officeart/2008/layout/HorizontalMultiLevelHierarchy"/>
    <dgm:cxn modelId="{362C957B-4792-494E-8768-277A004CA67D}" srcId="{FC10B886-746A-487B-B1D0-AD97D119228A}" destId="{1F5D2A3F-9CFB-4D52-BA46-8AC5506E7D5F}" srcOrd="0" destOrd="0" parTransId="{0742E6C7-EB1D-4F0B-A68C-6FC1BA2B173D}" sibTransId="{295B831C-E64B-4DF8-8DB1-CF7BE0380C17}"/>
    <dgm:cxn modelId="{EB5CAD6B-E9F8-4BC8-B83E-6870DC659D11}" srcId="{FC10B886-746A-487B-B1D0-AD97D119228A}" destId="{3084A306-21A8-4E43-A30E-EF2EE4337E52}" srcOrd="2" destOrd="0" parTransId="{8F1F5C36-84D6-48B8-BAEA-6652471A51F3}" sibTransId="{B0A69559-8DF2-4BF6-9541-04CD27E1E9B8}"/>
    <dgm:cxn modelId="{CA03B90D-1F8D-45DD-B7BA-78298CD093FB}" type="presOf" srcId="{B0B2ECAD-BA17-4D8C-9ACA-82CEC1AB4444}" destId="{8D581773-12B0-43A5-ABB9-20063BE71619}" srcOrd="1" destOrd="0" presId="urn:microsoft.com/office/officeart/2008/layout/HorizontalMultiLevelHierarchy"/>
    <dgm:cxn modelId="{71195232-36B3-4C11-B6DE-A453B8143611}" type="presOf" srcId="{1D342E1C-20AE-416F-9944-C370C1D0F8CC}" destId="{382DF535-CCEF-412F-96F4-D97BD310F953}" srcOrd="1" destOrd="0" presId="urn:microsoft.com/office/officeart/2008/layout/HorizontalMultiLevelHierarchy"/>
    <dgm:cxn modelId="{FAA82BD2-F825-4F9D-8BAB-854A4774B1EB}" srcId="{FD2E564F-D748-47C1-83A1-798B920C6DE0}" destId="{BD2E3731-CDA9-473D-8276-83D6C32B8961}" srcOrd="0" destOrd="0" parTransId="{CA0A70B9-9D29-46EC-B876-C51AA9CDE5A9}" sibTransId="{CE19EEC7-D651-4236-85B2-3A0DE70613EA}"/>
    <dgm:cxn modelId="{02CC052B-058B-4BC8-A2DE-E1F45A6601BD}" srcId="{702E7010-39C2-4175-8BFA-6A612714B951}" destId="{A8A5E7C2-C422-47C2-B550-6EBBC1C7F443}" srcOrd="0" destOrd="0" parTransId="{F5DBF5E5-A4C2-4219-8165-870B6D0A75BE}" sibTransId="{3EE1BFA0-19B3-4CEA-A922-B1C3E55552B1}"/>
    <dgm:cxn modelId="{336EF263-D90B-4C37-8DA5-C1A0FFF43914}" type="presOf" srcId="{0742E6C7-EB1D-4F0B-A68C-6FC1BA2B173D}" destId="{548CEE39-2994-4352-A3A3-47564C919CD6}" srcOrd="1" destOrd="0" presId="urn:microsoft.com/office/officeart/2008/layout/HorizontalMultiLevelHierarchy"/>
    <dgm:cxn modelId="{A340B07C-ADA8-4279-87EA-DB061CC071EC}" type="presOf" srcId="{B0B2ECAD-BA17-4D8C-9ACA-82CEC1AB4444}" destId="{B0843A49-16B4-4645-A81B-D3B15670F84E}" srcOrd="0" destOrd="0" presId="urn:microsoft.com/office/officeart/2008/layout/HorizontalMultiLevelHierarchy"/>
    <dgm:cxn modelId="{CFBA777B-36B8-4258-87B0-0BECB0CB3062}" type="presOf" srcId="{D2933665-E203-492B-A27A-46E14614F398}" destId="{07E7CEA8-B21D-40B9-961C-BAF445805D6E}" srcOrd="0" destOrd="0" presId="urn:microsoft.com/office/officeart/2008/layout/HorizontalMultiLevelHierarchy"/>
    <dgm:cxn modelId="{78227614-3341-4EF1-8A31-C3DE16579E42}" type="presOf" srcId="{3084A306-21A8-4E43-A30E-EF2EE4337E52}" destId="{3B15E622-FF32-4AD0-A7F1-E6A206D846DB}" srcOrd="0" destOrd="0" presId="urn:microsoft.com/office/officeart/2008/layout/HorizontalMultiLevelHierarchy"/>
    <dgm:cxn modelId="{006AAA7C-6509-4B76-958E-17FE7C608519}" type="presOf" srcId="{1D342E1C-20AE-416F-9944-C370C1D0F8CC}" destId="{CA46AAD9-2C88-436A-8C74-2BD2508C32BE}" srcOrd="0" destOrd="0" presId="urn:microsoft.com/office/officeart/2008/layout/HorizontalMultiLevelHierarchy"/>
    <dgm:cxn modelId="{5A8B6943-85C5-454C-A587-36ED78FBE67D}" srcId="{37AAEE95-FB80-4CED-9B12-ED7EB9357EEE}" destId="{1872CC4E-A471-4B78-B42E-F4140DEDF902}" srcOrd="1" destOrd="0" parTransId="{7A857160-4511-47FA-ADE5-BFF6129A6469}" sibTransId="{6CAD1702-2046-423A-9CE8-1B4123BA37AB}"/>
    <dgm:cxn modelId="{F24B3907-682A-4764-8A0A-8D2796330E1D}" type="presOf" srcId="{7A857160-4511-47FA-ADE5-BFF6129A6469}" destId="{1C28B4AB-8543-4124-92A1-F75BE387F9FC}" srcOrd="1" destOrd="0" presId="urn:microsoft.com/office/officeart/2008/layout/HorizontalMultiLevelHierarchy"/>
    <dgm:cxn modelId="{F1F0AB3A-96F0-4315-9317-BC622FBEBB84}" srcId="{BD2E3731-CDA9-473D-8276-83D6C32B8961}" destId="{37AAEE95-FB80-4CED-9B12-ED7EB9357EEE}" srcOrd="1" destOrd="0" parTransId="{B0B2ECAD-BA17-4D8C-9ACA-82CEC1AB4444}" sibTransId="{C1C11D49-39C6-4750-91C9-370BEBB646E5}"/>
    <dgm:cxn modelId="{E6D09FFA-6966-451E-B328-FE2602201FF4}" type="presOf" srcId="{D2933665-E203-492B-A27A-46E14614F398}" destId="{9688D4B1-0C1C-4C21-95AB-905C6D4B244A}" srcOrd="1" destOrd="0" presId="urn:microsoft.com/office/officeart/2008/layout/HorizontalMultiLevelHierarchy"/>
    <dgm:cxn modelId="{92B4F97E-E3BE-4849-9FCB-10860DDF1C1A}" type="presOf" srcId="{4C9D90B6-9B44-4A1A-9EAA-460073E77CAA}" destId="{91021F0F-8F84-4873-8165-314334E0A528}" srcOrd="1" destOrd="0" presId="urn:microsoft.com/office/officeart/2008/layout/HorizontalMultiLevelHierarchy"/>
    <dgm:cxn modelId="{BF64B7A8-8C6A-49BF-A4DC-FD3A2A291498}" type="presOf" srcId="{1872CC4E-A471-4B78-B42E-F4140DEDF902}" destId="{1871FB41-1DEB-4988-9A51-B92E3BABA3DD}" srcOrd="0" destOrd="0" presId="urn:microsoft.com/office/officeart/2008/layout/HorizontalMultiLevelHierarchy"/>
    <dgm:cxn modelId="{F13BF32B-261F-4692-B43F-057C41DC0117}" srcId="{BD2E3731-CDA9-473D-8276-83D6C32B8961}" destId="{702E7010-39C2-4175-8BFA-6A612714B951}" srcOrd="2" destOrd="0" parTransId="{1B117857-1FB7-4DCF-852E-7A106DECEBDC}" sibTransId="{0685C1A4-B225-439F-9E28-A7287D2CACF0}"/>
    <dgm:cxn modelId="{6CC19210-04AA-45F2-AC63-6D4906DC8DBD}" type="presOf" srcId="{54F3B77A-0E8A-43F4-A493-8267A9D33717}" destId="{3AF0932E-5C3D-479A-9B02-1FC553F8E4EF}" srcOrd="1" destOrd="0" presId="urn:microsoft.com/office/officeart/2008/layout/HorizontalMultiLevelHierarchy"/>
    <dgm:cxn modelId="{B2D87252-CEB1-449D-ACED-1FCC197C26A1}" srcId="{37AAEE95-FB80-4CED-9B12-ED7EB9357EEE}" destId="{C667023F-1FC1-4E3E-9ABB-C61264115423}" srcOrd="0" destOrd="0" parTransId="{4C9D90B6-9B44-4A1A-9EAA-460073E77CAA}" sibTransId="{6767A7E5-95F9-48D4-BDAA-724F3063258B}"/>
    <dgm:cxn modelId="{1BA29DF2-0557-4BBF-9E7C-A5A2CC482672}" type="presOf" srcId="{F5DBF5E5-A4C2-4219-8165-870B6D0A75BE}" destId="{8581ADEC-D6BD-496B-A652-8A85A3F960A1}" srcOrd="0" destOrd="0" presId="urn:microsoft.com/office/officeart/2008/layout/HorizontalMultiLevelHierarchy"/>
    <dgm:cxn modelId="{21A17CF1-0052-4CD6-BF49-51550EB67BCC}" type="presOf" srcId="{309CD55A-5ED8-4F7A-9406-E00A799195E7}" destId="{AEE0A39F-D5F1-40C3-A2F8-BC26AE55EEFB}" srcOrd="0" destOrd="0" presId="urn:microsoft.com/office/officeart/2008/layout/HorizontalMultiLevelHierarchy"/>
    <dgm:cxn modelId="{9015AAAA-D530-4635-9CA4-1B982BBEF011}" type="presOf" srcId="{D95A2C01-A0EA-4F5F-8AD5-50DB737D8AEA}" destId="{9DC5868F-F1FE-4419-B141-910E0E5C1FDA}" srcOrd="0" destOrd="0" presId="urn:microsoft.com/office/officeart/2008/layout/HorizontalMultiLevelHierarchy"/>
    <dgm:cxn modelId="{E502BD31-962F-4A16-9297-90FBBC4AC61C}" type="presOf" srcId="{1B117857-1FB7-4DCF-852E-7A106DECEBDC}" destId="{8281D69E-C5B6-42DD-B183-4B07D8A35A02}" srcOrd="0" destOrd="0" presId="urn:microsoft.com/office/officeart/2008/layout/HorizontalMultiLevelHierarchy"/>
    <dgm:cxn modelId="{2119C83F-3BBD-4929-9953-707E4226AA6E}" type="presOf" srcId="{37AAEE95-FB80-4CED-9B12-ED7EB9357EEE}" destId="{D5DF852D-7A1C-4DD2-B857-2E7A5CDB9CD0}" srcOrd="0" destOrd="0" presId="urn:microsoft.com/office/officeart/2008/layout/HorizontalMultiLevelHierarchy"/>
    <dgm:cxn modelId="{4C983BA4-9086-4440-9F75-92B801B3B68E}" type="presOf" srcId="{702E7010-39C2-4175-8BFA-6A612714B951}" destId="{3389096B-6855-41C9-8633-180BF7E61987}" srcOrd="0" destOrd="0" presId="urn:microsoft.com/office/officeart/2008/layout/HorizontalMultiLevelHierarchy"/>
    <dgm:cxn modelId="{395F72A2-D3BB-4983-AB8E-BB6E970AB3BE}" srcId="{37AAEE95-FB80-4CED-9B12-ED7EB9357EEE}" destId="{309CD55A-5ED8-4F7A-9406-E00A799195E7}" srcOrd="2" destOrd="0" parTransId="{D2933665-E203-492B-A27A-46E14614F398}" sibTransId="{3B42FD0F-0DF3-4D4E-BFBB-06F49DD68838}"/>
    <dgm:cxn modelId="{77F4DE18-DE20-4C82-A018-F2C6F98FEDFE}" type="presOf" srcId="{4C9D90B6-9B44-4A1A-9EAA-460073E77CAA}" destId="{657D8864-7692-4D2C-ACF4-CF95781A8392}" srcOrd="0" destOrd="0" presId="urn:microsoft.com/office/officeart/2008/layout/HorizontalMultiLevelHierarchy"/>
    <dgm:cxn modelId="{3543EA48-B4E5-462E-B9C0-2B368E7C4D61}" type="presOf" srcId="{A8A5E7C2-C422-47C2-B550-6EBBC1C7F443}" destId="{A4936DD9-8D30-4B4B-AF55-1CE2B6860C15}" srcOrd="0" destOrd="0" presId="urn:microsoft.com/office/officeart/2008/layout/HorizontalMultiLevelHierarchy"/>
    <dgm:cxn modelId="{A79C4CA8-903F-4053-850C-4B376520A527}" type="presOf" srcId="{8F1F5C36-84D6-48B8-BAEA-6652471A51F3}" destId="{64881B84-20C9-43D6-B279-B91EBB808197}" srcOrd="1" destOrd="0" presId="urn:microsoft.com/office/officeart/2008/layout/HorizontalMultiLevelHierarchy"/>
    <dgm:cxn modelId="{7AB7CFA7-9312-43DD-B188-41696ECB5E75}" type="presOf" srcId="{8F1F5C36-84D6-48B8-BAEA-6652471A51F3}" destId="{ED7346B8-376C-4EDC-AC67-2A1C900CEA01}" srcOrd="0" destOrd="0" presId="urn:microsoft.com/office/officeart/2008/layout/HorizontalMultiLevelHierarchy"/>
    <dgm:cxn modelId="{1FD7A70E-FE92-4C17-A06D-8BC24979AFDD}" type="presOf" srcId="{54F3B77A-0E8A-43F4-A493-8267A9D33717}" destId="{8353603C-CF28-4642-83CA-14D3B5DB434E}" srcOrd="0" destOrd="0" presId="urn:microsoft.com/office/officeart/2008/layout/HorizontalMultiLevelHierarchy"/>
    <dgm:cxn modelId="{5B5DA5A8-A6C1-4C18-9343-D0C6959C3EBE}" type="presOf" srcId="{0742E6C7-EB1D-4F0B-A68C-6FC1BA2B173D}" destId="{EF194AE2-C3FA-4BA5-83D4-4E09B30641DA}" srcOrd="0" destOrd="0" presId="urn:microsoft.com/office/officeart/2008/layout/HorizontalMultiLevelHierarchy"/>
    <dgm:cxn modelId="{57A81A92-EEA6-48D7-8457-89A541DB2B19}" type="presOf" srcId="{1F5D2A3F-9CFB-4D52-BA46-8AC5506E7D5F}" destId="{C2EF6AFB-1DEB-4DDF-BB71-C10768F28882}" srcOrd="0" destOrd="0" presId="urn:microsoft.com/office/officeart/2008/layout/HorizontalMultiLevelHierarchy"/>
    <dgm:cxn modelId="{60C7E4E9-D023-4472-8EEC-3FFA43C29540}" type="presParOf" srcId="{089EAB51-F762-4991-9A2F-075D166E23B0}" destId="{2F733211-7512-4E48-B4F0-942440348BCB}" srcOrd="0" destOrd="0" presId="urn:microsoft.com/office/officeart/2008/layout/HorizontalMultiLevelHierarchy"/>
    <dgm:cxn modelId="{7BB99232-112F-4239-A60A-754E6AE3EDFE}" type="presParOf" srcId="{2F733211-7512-4E48-B4F0-942440348BCB}" destId="{5466F292-0CB5-4BCB-8C82-69197E7C1C75}" srcOrd="0" destOrd="0" presId="urn:microsoft.com/office/officeart/2008/layout/HorizontalMultiLevelHierarchy"/>
    <dgm:cxn modelId="{16EB279C-76D6-4716-9044-7174C7CDBDA7}" type="presParOf" srcId="{2F733211-7512-4E48-B4F0-942440348BCB}" destId="{B802ACFF-1266-4E12-9F25-0325485BF4B5}" srcOrd="1" destOrd="0" presId="urn:microsoft.com/office/officeart/2008/layout/HorizontalMultiLevelHierarchy"/>
    <dgm:cxn modelId="{55308648-C1E7-4C99-898C-1C5D76F043BE}" type="presParOf" srcId="{B802ACFF-1266-4E12-9F25-0325485BF4B5}" destId="{8353603C-CF28-4642-83CA-14D3B5DB434E}" srcOrd="0" destOrd="0" presId="urn:microsoft.com/office/officeart/2008/layout/HorizontalMultiLevelHierarchy"/>
    <dgm:cxn modelId="{E89004E2-4DBF-4A2D-9F2D-79FD1CA29E33}" type="presParOf" srcId="{8353603C-CF28-4642-83CA-14D3B5DB434E}" destId="{3AF0932E-5C3D-479A-9B02-1FC553F8E4EF}" srcOrd="0" destOrd="0" presId="urn:microsoft.com/office/officeart/2008/layout/HorizontalMultiLevelHierarchy"/>
    <dgm:cxn modelId="{28C372F7-E041-4FD9-9D09-D01E02EB8A35}" type="presParOf" srcId="{B802ACFF-1266-4E12-9F25-0325485BF4B5}" destId="{442007E5-A9D7-49F2-BF3D-CACDA13259EA}" srcOrd="1" destOrd="0" presId="urn:microsoft.com/office/officeart/2008/layout/HorizontalMultiLevelHierarchy"/>
    <dgm:cxn modelId="{8B6CA51D-3158-48EA-BF49-06791B0988AD}" type="presParOf" srcId="{442007E5-A9D7-49F2-BF3D-CACDA13259EA}" destId="{32009605-E93A-4DE1-AF2C-9B96827692F9}" srcOrd="0" destOrd="0" presId="urn:microsoft.com/office/officeart/2008/layout/HorizontalMultiLevelHierarchy"/>
    <dgm:cxn modelId="{FD64AFC8-EE30-4D01-A960-7AA904E54DC4}" type="presParOf" srcId="{442007E5-A9D7-49F2-BF3D-CACDA13259EA}" destId="{7C28D0A3-69D4-46DF-99AB-A861E597EF0D}" srcOrd="1" destOrd="0" presId="urn:microsoft.com/office/officeart/2008/layout/HorizontalMultiLevelHierarchy"/>
    <dgm:cxn modelId="{A4F583D9-625B-4275-AD3E-1B07DEF29C98}" type="presParOf" srcId="{7C28D0A3-69D4-46DF-99AB-A861E597EF0D}" destId="{EF194AE2-C3FA-4BA5-83D4-4E09B30641DA}" srcOrd="0" destOrd="0" presId="urn:microsoft.com/office/officeart/2008/layout/HorizontalMultiLevelHierarchy"/>
    <dgm:cxn modelId="{0285F9F0-9C57-41C3-BE3F-5E12F1547688}" type="presParOf" srcId="{EF194AE2-C3FA-4BA5-83D4-4E09B30641DA}" destId="{548CEE39-2994-4352-A3A3-47564C919CD6}" srcOrd="0" destOrd="0" presId="urn:microsoft.com/office/officeart/2008/layout/HorizontalMultiLevelHierarchy"/>
    <dgm:cxn modelId="{48845DC8-25EB-4037-8030-7B93FFA541F7}" type="presParOf" srcId="{7C28D0A3-69D4-46DF-99AB-A861E597EF0D}" destId="{9F1F72AF-43B9-49BE-826F-26A9C593EA68}" srcOrd="1" destOrd="0" presId="urn:microsoft.com/office/officeart/2008/layout/HorizontalMultiLevelHierarchy"/>
    <dgm:cxn modelId="{F669D39F-C60B-439E-98F7-98F27257FDD4}" type="presParOf" srcId="{9F1F72AF-43B9-49BE-826F-26A9C593EA68}" destId="{C2EF6AFB-1DEB-4DDF-BB71-C10768F28882}" srcOrd="0" destOrd="0" presId="urn:microsoft.com/office/officeart/2008/layout/HorizontalMultiLevelHierarchy"/>
    <dgm:cxn modelId="{E8063E4F-D8FA-45A7-9C72-8641B51538A5}" type="presParOf" srcId="{9F1F72AF-43B9-49BE-826F-26A9C593EA68}" destId="{F7AF5336-0BE4-4611-ADEE-D57C76CB893D}" srcOrd="1" destOrd="0" presId="urn:microsoft.com/office/officeart/2008/layout/HorizontalMultiLevelHierarchy"/>
    <dgm:cxn modelId="{2127EE43-3B61-486B-A48E-67390506748C}" type="presParOf" srcId="{7C28D0A3-69D4-46DF-99AB-A861E597EF0D}" destId="{CA46AAD9-2C88-436A-8C74-2BD2508C32BE}" srcOrd="2" destOrd="0" presId="urn:microsoft.com/office/officeart/2008/layout/HorizontalMultiLevelHierarchy"/>
    <dgm:cxn modelId="{AA0976A3-89F5-4EA6-A503-E1E88DA614EF}" type="presParOf" srcId="{CA46AAD9-2C88-436A-8C74-2BD2508C32BE}" destId="{382DF535-CCEF-412F-96F4-D97BD310F953}" srcOrd="0" destOrd="0" presId="urn:microsoft.com/office/officeart/2008/layout/HorizontalMultiLevelHierarchy"/>
    <dgm:cxn modelId="{C60119C2-60B0-41E3-873A-AF7422472946}" type="presParOf" srcId="{7C28D0A3-69D4-46DF-99AB-A861E597EF0D}" destId="{25FDAA1E-C370-401C-8D28-F070156876E1}" srcOrd="3" destOrd="0" presId="urn:microsoft.com/office/officeart/2008/layout/HorizontalMultiLevelHierarchy"/>
    <dgm:cxn modelId="{9069B587-E72C-4DB9-8910-3B2099765314}" type="presParOf" srcId="{25FDAA1E-C370-401C-8D28-F070156876E1}" destId="{9DC5868F-F1FE-4419-B141-910E0E5C1FDA}" srcOrd="0" destOrd="0" presId="urn:microsoft.com/office/officeart/2008/layout/HorizontalMultiLevelHierarchy"/>
    <dgm:cxn modelId="{43DA3E10-8FEB-4B36-BFAF-6CCA4F81E62A}" type="presParOf" srcId="{25FDAA1E-C370-401C-8D28-F070156876E1}" destId="{14CA4E6A-CE56-4B80-A601-7E504053905B}" srcOrd="1" destOrd="0" presId="urn:microsoft.com/office/officeart/2008/layout/HorizontalMultiLevelHierarchy"/>
    <dgm:cxn modelId="{B5489638-D2DE-49EF-91BE-86D964A14243}" type="presParOf" srcId="{7C28D0A3-69D4-46DF-99AB-A861E597EF0D}" destId="{ED7346B8-376C-4EDC-AC67-2A1C900CEA01}" srcOrd="4" destOrd="0" presId="urn:microsoft.com/office/officeart/2008/layout/HorizontalMultiLevelHierarchy"/>
    <dgm:cxn modelId="{5AB4842D-619B-4D47-AFFA-73C917FCF76D}" type="presParOf" srcId="{ED7346B8-376C-4EDC-AC67-2A1C900CEA01}" destId="{64881B84-20C9-43D6-B279-B91EBB808197}" srcOrd="0" destOrd="0" presId="urn:microsoft.com/office/officeart/2008/layout/HorizontalMultiLevelHierarchy"/>
    <dgm:cxn modelId="{530B2419-2515-4BBC-8A65-DEAFA7B214EE}" type="presParOf" srcId="{7C28D0A3-69D4-46DF-99AB-A861E597EF0D}" destId="{0AAF2841-6CCB-4014-B5B0-AC4B2079D891}" srcOrd="5" destOrd="0" presId="urn:microsoft.com/office/officeart/2008/layout/HorizontalMultiLevelHierarchy"/>
    <dgm:cxn modelId="{28F4400F-11B5-4129-A1F2-A3293E3609C3}" type="presParOf" srcId="{0AAF2841-6CCB-4014-B5B0-AC4B2079D891}" destId="{3B15E622-FF32-4AD0-A7F1-E6A206D846DB}" srcOrd="0" destOrd="0" presId="urn:microsoft.com/office/officeart/2008/layout/HorizontalMultiLevelHierarchy"/>
    <dgm:cxn modelId="{B729B49B-08BB-4EB8-8B2F-413938C7EE8D}" type="presParOf" srcId="{0AAF2841-6CCB-4014-B5B0-AC4B2079D891}" destId="{ADE4931F-8AB3-476C-AAFF-FB9B85C5F8E9}" srcOrd="1" destOrd="0" presId="urn:microsoft.com/office/officeart/2008/layout/HorizontalMultiLevelHierarchy"/>
    <dgm:cxn modelId="{1A52A232-B0CC-4C75-B85B-C1AA653E4BAA}" type="presParOf" srcId="{B802ACFF-1266-4E12-9F25-0325485BF4B5}" destId="{B0843A49-16B4-4645-A81B-D3B15670F84E}" srcOrd="2" destOrd="0" presId="urn:microsoft.com/office/officeart/2008/layout/HorizontalMultiLevelHierarchy"/>
    <dgm:cxn modelId="{9166E030-38A3-41EA-926F-04D07E3640E2}" type="presParOf" srcId="{B0843A49-16B4-4645-A81B-D3B15670F84E}" destId="{8D581773-12B0-43A5-ABB9-20063BE71619}" srcOrd="0" destOrd="0" presId="urn:microsoft.com/office/officeart/2008/layout/HorizontalMultiLevelHierarchy"/>
    <dgm:cxn modelId="{654DAA1B-7CDA-445B-9E92-1FEE957A2F5F}" type="presParOf" srcId="{B802ACFF-1266-4E12-9F25-0325485BF4B5}" destId="{4F699F80-39FD-4A79-A7C8-415854FBAC5B}" srcOrd="3" destOrd="0" presId="urn:microsoft.com/office/officeart/2008/layout/HorizontalMultiLevelHierarchy"/>
    <dgm:cxn modelId="{A4A3C68C-BD19-4C5D-A0E8-19675AE83D0A}" type="presParOf" srcId="{4F699F80-39FD-4A79-A7C8-415854FBAC5B}" destId="{D5DF852D-7A1C-4DD2-B857-2E7A5CDB9CD0}" srcOrd="0" destOrd="0" presId="urn:microsoft.com/office/officeart/2008/layout/HorizontalMultiLevelHierarchy"/>
    <dgm:cxn modelId="{D66AFCD9-447D-48DA-A1BF-B04B50C56861}" type="presParOf" srcId="{4F699F80-39FD-4A79-A7C8-415854FBAC5B}" destId="{EF484F5F-3535-4E19-836A-86045ED105AF}" srcOrd="1" destOrd="0" presId="urn:microsoft.com/office/officeart/2008/layout/HorizontalMultiLevelHierarchy"/>
    <dgm:cxn modelId="{2399D95F-DC06-42E6-B622-8969402B304E}" type="presParOf" srcId="{EF484F5F-3535-4E19-836A-86045ED105AF}" destId="{657D8864-7692-4D2C-ACF4-CF95781A8392}" srcOrd="0" destOrd="0" presId="urn:microsoft.com/office/officeart/2008/layout/HorizontalMultiLevelHierarchy"/>
    <dgm:cxn modelId="{50C465DD-281D-44F6-9746-68190D77E4E1}" type="presParOf" srcId="{657D8864-7692-4D2C-ACF4-CF95781A8392}" destId="{91021F0F-8F84-4873-8165-314334E0A528}" srcOrd="0" destOrd="0" presId="urn:microsoft.com/office/officeart/2008/layout/HorizontalMultiLevelHierarchy"/>
    <dgm:cxn modelId="{3AFEAFF4-7976-419E-BFB2-D3E55A27403E}" type="presParOf" srcId="{EF484F5F-3535-4E19-836A-86045ED105AF}" destId="{A0520DDC-B6EE-4481-8BE3-826B1F5027DF}" srcOrd="1" destOrd="0" presId="urn:microsoft.com/office/officeart/2008/layout/HorizontalMultiLevelHierarchy"/>
    <dgm:cxn modelId="{60DEEBF4-3D5A-4808-9453-C2851D21F01E}" type="presParOf" srcId="{A0520DDC-B6EE-4481-8BE3-826B1F5027DF}" destId="{156BDA05-4EA5-4CEE-910B-F2EEBF745BDD}" srcOrd="0" destOrd="0" presId="urn:microsoft.com/office/officeart/2008/layout/HorizontalMultiLevelHierarchy"/>
    <dgm:cxn modelId="{47CE4DA7-6D27-4AA8-92FF-6BEEE1F4EF72}" type="presParOf" srcId="{A0520DDC-B6EE-4481-8BE3-826B1F5027DF}" destId="{6A3D0C4E-B3E6-4228-B537-61A7165A7764}" srcOrd="1" destOrd="0" presId="urn:microsoft.com/office/officeart/2008/layout/HorizontalMultiLevelHierarchy"/>
    <dgm:cxn modelId="{204C5590-D742-4A37-8F69-569DCFE5F681}" type="presParOf" srcId="{EF484F5F-3535-4E19-836A-86045ED105AF}" destId="{4A5F1BA5-9F64-4FA6-8923-94E2D3911AC4}" srcOrd="2" destOrd="0" presId="urn:microsoft.com/office/officeart/2008/layout/HorizontalMultiLevelHierarchy"/>
    <dgm:cxn modelId="{675F360C-6C27-4A2C-83CF-D0FF4622D344}" type="presParOf" srcId="{4A5F1BA5-9F64-4FA6-8923-94E2D3911AC4}" destId="{1C28B4AB-8543-4124-92A1-F75BE387F9FC}" srcOrd="0" destOrd="0" presId="urn:microsoft.com/office/officeart/2008/layout/HorizontalMultiLevelHierarchy"/>
    <dgm:cxn modelId="{99220F1C-4D12-471A-928A-09AD73669C65}" type="presParOf" srcId="{EF484F5F-3535-4E19-836A-86045ED105AF}" destId="{D376FEC9-2519-4014-877A-C97C31C11183}" srcOrd="3" destOrd="0" presId="urn:microsoft.com/office/officeart/2008/layout/HorizontalMultiLevelHierarchy"/>
    <dgm:cxn modelId="{565FCAF9-DF81-4FC3-ADB5-2C823A7CF216}" type="presParOf" srcId="{D376FEC9-2519-4014-877A-C97C31C11183}" destId="{1871FB41-1DEB-4988-9A51-B92E3BABA3DD}" srcOrd="0" destOrd="0" presId="urn:microsoft.com/office/officeart/2008/layout/HorizontalMultiLevelHierarchy"/>
    <dgm:cxn modelId="{32DB0838-F126-4FA4-8FBD-5284AA7B3200}" type="presParOf" srcId="{D376FEC9-2519-4014-877A-C97C31C11183}" destId="{5868C568-5176-497B-85BC-631DA99E9DF5}" srcOrd="1" destOrd="0" presId="urn:microsoft.com/office/officeart/2008/layout/HorizontalMultiLevelHierarchy"/>
    <dgm:cxn modelId="{B3D2AEFF-98A1-406A-9224-FC74268D9453}" type="presParOf" srcId="{EF484F5F-3535-4E19-836A-86045ED105AF}" destId="{07E7CEA8-B21D-40B9-961C-BAF445805D6E}" srcOrd="4" destOrd="0" presId="urn:microsoft.com/office/officeart/2008/layout/HorizontalMultiLevelHierarchy"/>
    <dgm:cxn modelId="{31CEC4E2-DEA2-4A06-92DF-660BDE7EE5BB}" type="presParOf" srcId="{07E7CEA8-B21D-40B9-961C-BAF445805D6E}" destId="{9688D4B1-0C1C-4C21-95AB-905C6D4B244A}" srcOrd="0" destOrd="0" presId="urn:microsoft.com/office/officeart/2008/layout/HorizontalMultiLevelHierarchy"/>
    <dgm:cxn modelId="{AB25961B-DE95-475E-A245-C1B84EE35DB6}" type="presParOf" srcId="{EF484F5F-3535-4E19-836A-86045ED105AF}" destId="{ED81A431-5E75-428D-8F5E-C940E2065416}" srcOrd="5" destOrd="0" presId="urn:microsoft.com/office/officeart/2008/layout/HorizontalMultiLevelHierarchy"/>
    <dgm:cxn modelId="{A138633E-BEAD-4DE0-B25A-AFAFA9301114}" type="presParOf" srcId="{ED81A431-5E75-428D-8F5E-C940E2065416}" destId="{AEE0A39F-D5F1-40C3-A2F8-BC26AE55EEFB}" srcOrd="0" destOrd="0" presId="urn:microsoft.com/office/officeart/2008/layout/HorizontalMultiLevelHierarchy"/>
    <dgm:cxn modelId="{1634D529-9EA6-465F-8CAC-01A4BB026A6A}" type="presParOf" srcId="{ED81A431-5E75-428D-8F5E-C940E2065416}" destId="{63CEEFB2-E6AD-4DBB-A56D-4096293D7B59}" srcOrd="1" destOrd="0" presId="urn:microsoft.com/office/officeart/2008/layout/HorizontalMultiLevelHierarchy"/>
    <dgm:cxn modelId="{4DC2DC7C-8D1A-4D33-BF1B-7BE7F7F58576}" type="presParOf" srcId="{B802ACFF-1266-4E12-9F25-0325485BF4B5}" destId="{8281D69E-C5B6-42DD-B183-4B07D8A35A02}" srcOrd="4" destOrd="0" presId="urn:microsoft.com/office/officeart/2008/layout/HorizontalMultiLevelHierarchy"/>
    <dgm:cxn modelId="{D8889293-5E1D-4CA9-98FB-3FF4BC61A12D}" type="presParOf" srcId="{8281D69E-C5B6-42DD-B183-4B07D8A35A02}" destId="{AA08798E-D275-417D-BC26-D7B3FE8FC8BC}" srcOrd="0" destOrd="0" presId="urn:microsoft.com/office/officeart/2008/layout/HorizontalMultiLevelHierarchy"/>
    <dgm:cxn modelId="{A4D8F6D9-EC37-4DCD-A160-073BB594D9C9}" type="presParOf" srcId="{B802ACFF-1266-4E12-9F25-0325485BF4B5}" destId="{87F92CFB-BEF8-4108-A8B9-2B6C4E8CAD42}" srcOrd="5" destOrd="0" presId="urn:microsoft.com/office/officeart/2008/layout/HorizontalMultiLevelHierarchy"/>
    <dgm:cxn modelId="{42F0F517-9649-405B-9E9E-251F5D423334}" type="presParOf" srcId="{87F92CFB-BEF8-4108-A8B9-2B6C4E8CAD42}" destId="{3389096B-6855-41C9-8633-180BF7E61987}" srcOrd="0" destOrd="0" presId="urn:microsoft.com/office/officeart/2008/layout/HorizontalMultiLevelHierarchy"/>
    <dgm:cxn modelId="{C211BCDD-5192-4147-A17A-84F77DC4AA2F}" type="presParOf" srcId="{87F92CFB-BEF8-4108-A8B9-2B6C4E8CAD42}" destId="{134D4432-2E6E-4017-8541-83F2E0D29292}" srcOrd="1" destOrd="0" presId="urn:microsoft.com/office/officeart/2008/layout/HorizontalMultiLevelHierarchy"/>
    <dgm:cxn modelId="{C7A84DE1-A918-474E-AEBA-A17C0698C5F2}" type="presParOf" srcId="{134D4432-2E6E-4017-8541-83F2E0D29292}" destId="{8581ADEC-D6BD-496B-A652-8A85A3F960A1}" srcOrd="0" destOrd="0" presId="urn:microsoft.com/office/officeart/2008/layout/HorizontalMultiLevelHierarchy"/>
    <dgm:cxn modelId="{662B91D0-467C-4205-8EA0-FD78B002F4F2}" type="presParOf" srcId="{8581ADEC-D6BD-496B-A652-8A85A3F960A1}" destId="{101DDB49-A7D2-4C3F-9FE9-759DBB0B5E60}" srcOrd="0" destOrd="0" presId="urn:microsoft.com/office/officeart/2008/layout/HorizontalMultiLevelHierarchy"/>
    <dgm:cxn modelId="{4AF7C512-3638-4162-8A8F-D80AEE4F5B03}" type="presParOf" srcId="{134D4432-2E6E-4017-8541-83F2E0D29292}" destId="{152ACF54-BB25-43A5-B9A5-4AD508761649}" srcOrd="1" destOrd="0" presId="urn:microsoft.com/office/officeart/2008/layout/HorizontalMultiLevelHierarchy"/>
    <dgm:cxn modelId="{9668CE08-BA53-4C50-96FD-CBFBA9CB2605}" type="presParOf" srcId="{152ACF54-BB25-43A5-B9A5-4AD508761649}" destId="{A4936DD9-8D30-4B4B-AF55-1CE2B6860C15}" srcOrd="0" destOrd="0" presId="urn:microsoft.com/office/officeart/2008/layout/HorizontalMultiLevelHierarchy"/>
    <dgm:cxn modelId="{78D1219A-6BDD-4C2C-8CFB-EBFE6AEA6DA8}" type="presParOf" srcId="{152ACF54-BB25-43A5-B9A5-4AD508761649}" destId="{74334AA8-3B23-4F10-9C25-0169016DA0C0}" srcOrd="1" destOrd="0" presId="urn:microsoft.com/office/officeart/2008/layout/HorizontalMultiLevelHierarchy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1ADEC-D6BD-496B-A652-8A85A3F960A1}">
      <dsp:nvSpPr>
        <dsp:cNvPr id="0" name=""/>
        <dsp:cNvSpPr/>
      </dsp:nvSpPr>
      <dsp:spPr>
        <a:xfrm>
          <a:off x="7645014" y="11541402"/>
          <a:ext cx="9500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50099" y="45720"/>
              </a:lnTo>
            </a:path>
          </a:pathLst>
        </a:custGeom>
        <a:noFill/>
        <a:ln w="762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96311" y="11563370"/>
        <a:ext cx="47504" cy="47504"/>
      </dsp:txXfrm>
    </dsp:sp>
    <dsp:sp modelId="{8281D69E-C5B6-42DD-B183-4B07D8A35A02}">
      <dsp:nvSpPr>
        <dsp:cNvPr id="0" name=""/>
        <dsp:cNvSpPr/>
      </dsp:nvSpPr>
      <dsp:spPr>
        <a:xfrm>
          <a:off x="1944416" y="7061114"/>
          <a:ext cx="950099" cy="4526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049" y="0"/>
              </a:lnTo>
              <a:lnTo>
                <a:pt x="475049" y="4526008"/>
              </a:lnTo>
              <a:lnTo>
                <a:pt x="950099" y="4526008"/>
              </a:lnTo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3849" y="9208501"/>
        <a:ext cx="231232" cy="231232"/>
      </dsp:txXfrm>
    </dsp:sp>
    <dsp:sp modelId="{07E7CEA8-B21D-40B9-961C-BAF445805D6E}">
      <dsp:nvSpPr>
        <dsp:cNvPr id="0" name=""/>
        <dsp:cNvSpPr/>
      </dsp:nvSpPr>
      <dsp:spPr>
        <a:xfrm>
          <a:off x="7645014" y="7966315"/>
          <a:ext cx="950099" cy="1810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049" y="0"/>
              </a:lnTo>
              <a:lnTo>
                <a:pt x="475049" y="1810403"/>
              </a:lnTo>
              <a:lnTo>
                <a:pt x="950099" y="1810403"/>
              </a:lnTo>
            </a:path>
          </a:pathLst>
        </a:custGeom>
        <a:noFill/>
        <a:ln w="762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8950" y="8820403"/>
        <a:ext cx="102228" cy="102228"/>
      </dsp:txXfrm>
    </dsp:sp>
    <dsp:sp modelId="{4A5F1BA5-9F64-4FA6-8923-94E2D3911AC4}">
      <dsp:nvSpPr>
        <dsp:cNvPr id="0" name=""/>
        <dsp:cNvSpPr/>
      </dsp:nvSpPr>
      <dsp:spPr>
        <a:xfrm>
          <a:off x="7645014" y="7920595"/>
          <a:ext cx="9500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50099" y="45720"/>
              </a:lnTo>
            </a:path>
          </a:pathLst>
        </a:custGeom>
        <a:noFill/>
        <a:ln w="762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96311" y="7942563"/>
        <a:ext cx="47504" cy="47504"/>
      </dsp:txXfrm>
    </dsp:sp>
    <dsp:sp modelId="{657D8864-7692-4D2C-ACF4-CF95781A8392}">
      <dsp:nvSpPr>
        <dsp:cNvPr id="0" name=""/>
        <dsp:cNvSpPr/>
      </dsp:nvSpPr>
      <dsp:spPr>
        <a:xfrm>
          <a:off x="7645014" y="6155912"/>
          <a:ext cx="950099" cy="1810403"/>
        </a:xfrm>
        <a:custGeom>
          <a:avLst/>
          <a:gdLst/>
          <a:ahLst/>
          <a:cxnLst/>
          <a:rect l="0" t="0" r="0" b="0"/>
          <a:pathLst>
            <a:path>
              <a:moveTo>
                <a:pt x="0" y="1810403"/>
              </a:moveTo>
              <a:lnTo>
                <a:pt x="475049" y="1810403"/>
              </a:lnTo>
              <a:lnTo>
                <a:pt x="475049" y="0"/>
              </a:lnTo>
              <a:lnTo>
                <a:pt x="950099" y="0"/>
              </a:lnTo>
            </a:path>
          </a:pathLst>
        </a:custGeom>
        <a:noFill/>
        <a:ln w="762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8950" y="7010000"/>
        <a:ext cx="102228" cy="102228"/>
      </dsp:txXfrm>
    </dsp:sp>
    <dsp:sp modelId="{B0843A49-16B4-4645-A81B-D3B15670F84E}">
      <dsp:nvSpPr>
        <dsp:cNvPr id="0" name=""/>
        <dsp:cNvSpPr/>
      </dsp:nvSpPr>
      <dsp:spPr>
        <a:xfrm>
          <a:off x="1944416" y="7061114"/>
          <a:ext cx="950099" cy="9052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049" y="0"/>
              </a:lnTo>
              <a:lnTo>
                <a:pt x="475049" y="905201"/>
              </a:lnTo>
              <a:lnTo>
                <a:pt x="950099" y="905201"/>
              </a:lnTo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6659" y="7480908"/>
        <a:ext cx="65614" cy="65614"/>
      </dsp:txXfrm>
    </dsp:sp>
    <dsp:sp modelId="{ED7346B8-376C-4EDC-AC67-2A1C900CEA01}">
      <dsp:nvSpPr>
        <dsp:cNvPr id="0" name=""/>
        <dsp:cNvSpPr/>
      </dsp:nvSpPr>
      <dsp:spPr>
        <a:xfrm>
          <a:off x="7645014" y="2535105"/>
          <a:ext cx="950099" cy="1810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5049" y="0"/>
              </a:lnTo>
              <a:lnTo>
                <a:pt x="475049" y="1810403"/>
              </a:lnTo>
              <a:lnTo>
                <a:pt x="950099" y="1810403"/>
              </a:lnTo>
            </a:path>
          </a:pathLst>
        </a:custGeom>
        <a:noFill/>
        <a:ln w="762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8950" y="3389193"/>
        <a:ext cx="102228" cy="102228"/>
      </dsp:txXfrm>
    </dsp:sp>
    <dsp:sp modelId="{CA46AAD9-2C88-436A-8C74-2BD2508C32BE}">
      <dsp:nvSpPr>
        <dsp:cNvPr id="0" name=""/>
        <dsp:cNvSpPr/>
      </dsp:nvSpPr>
      <dsp:spPr>
        <a:xfrm>
          <a:off x="7645014" y="2489385"/>
          <a:ext cx="9500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50099" y="45720"/>
              </a:lnTo>
            </a:path>
          </a:pathLst>
        </a:custGeom>
        <a:noFill/>
        <a:ln w="762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96311" y="2511353"/>
        <a:ext cx="47504" cy="47504"/>
      </dsp:txXfrm>
    </dsp:sp>
    <dsp:sp modelId="{EF194AE2-C3FA-4BA5-83D4-4E09B30641DA}">
      <dsp:nvSpPr>
        <dsp:cNvPr id="0" name=""/>
        <dsp:cNvSpPr/>
      </dsp:nvSpPr>
      <dsp:spPr>
        <a:xfrm>
          <a:off x="7645014" y="724702"/>
          <a:ext cx="950099" cy="1810403"/>
        </a:xfrm>
        <a:custGeom>
          <a:avLst/>
          <a:gdLst/>
          <a:ahLst/>
          <a:cxnLst/>
          <a:rect l="0" t="0" r="0" b="0"/>
          <a:pathLst>
            <a:path>
              <a:moveTo>
                <a:pt x="0" y="1810403"/>
              </a:moveTo>
              <a:lnTo>
                <a:pt x="475049" y="1810403"/>
              </a:lnTo>
              <a:lnTo>
                <a:pt x="475049" y="0"/>
              </a:lnTo>
              <a:lnTo>
                <a:pt x="950099" y="0"/>
              </a:lnTo>
            </a:path>
          </a:pathLst>
        </a:custGeom>
        <a:noFill/>
        <a:ln w="76200" cap="flat" cmpd="sng" algn="ctr">
          <a:solidFill>
            <a:schemeClr val="accent1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68950" y="1578789"/>
        <a:ext cx="102228" cy="102228"/>
      </dsp:txXfrm>
    </dsp:sp>
    <dsp:sp modelId="{8353603C-CF28-4642-83CA-14D3B5DB434E}">
      <dsp:nvSpPr>
        <dsp:cNvPr id="0" name=""/>
        <dsp:cNvSpPr/>
      </dsp:nvSpPr>
      <dsp:spPr>
        <a:xfrm>
          <a:off x="1944416" y="2535105"/>
          <a:ext cx="950099" cy="4526008"/>
        </a:xfrm>
        <a:custGeom>
          <a:avLst/>
          <a:gdLst/>
          <a:ahLst/>
          <a:cxnLst/>
          <a:rect l="0" t="0" r="0" b="0"/>
          <a:pathLst>
            <a:path>
              <a:moveTo>
                <a:pt x="0" y="4526008"/>
              </a:moveTo>
              <a:lnTo>
                <a:pt x="475049" y="4526008"/>
              </a:lnTo>
              <a:lnTo>
                <a:pt x="475049" y="0"/>
              </a:lnTo>
              <a:lnTo>
                <a:pt x="950099" y="0"/>
              </a:lnTo>
            </a:path>
          </a:pathLst>
        </a:custGeom>
        <a:noFill/>
        <a:ln w="76200" cap="flat" cmpd="sng" algn="ctr">
          <a:solidFill>
            <a:schemeClr val="accent4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200" b="0" i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3849" y="4682493"/>
        <a:ext cx="231232" cy="231232"/>
      </dsp:txXfrm>
    </dsp:sp>
    <dsp:sp modelId="{5466F292-0CB5-4BCB-8C82-69197E7C1C75}">
      <dsp:nvSpPr>
        <dsp:cNvPr id="0" name=""/>
        <dsp:cNvSpPr/>
      </dsp:nvSpPr>
      <dsp:spPr>
        <a:xfrm rot="16200000">
          <a:off x="-2591120" y="6336952"/>
          <a:ext cx="7622751" cy="144832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i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GIDA IŞINLAMA</a:t>
          </a:r>
          <a:endParaRPr lang="tr-TR" sz="3200" b="1" i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2591120" y="6336952"/>
        <a:ext cx="7622751" cy="1448322"/>
      </dsp:txXfrm>
    </dsp:sp>
    <dsp:sp modelId="{32009605-E93A-4DE1-AF2C-9B96827692F9}">
      <dsp:nvSpPr>
        <dsp:cNvPr id="0" name=""/>
        <dsp:cNvSpPr/>
      </dsp:nvSpPr>
      <dsp:spPr>
        <a:xfrm>
          <a:off x="2894515" y="1810944"/>
          <a:ext cx="4750498" cy="14483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i="1" u="sng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I. OTURUM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0" i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09 Ekim 2023</a:t>
          </a:r>
          <a:endParaRPr lang="tr-TR" sz="3200" b="0" i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4515" y="1810944"/>
        <a:ext cx="4750498" cy="1448322"/>
      </dsp:txXfrm>
    </dsp:sp>
    <dsp:sp modelId="{C2EF6AFB-1DEB-4DDF-BB71-C10768F28882}">
      <dsp:nvSpPr>
        <dsp:cNvPr id="0" name=""/>
        <dsp:cNvSpPr/>
      </dsp:nvSpPr>
      <dsp:spPr>
        <a:xfrm>
          <a:off x="8595114" y="541"/>
          <a:ext cx="4750498" cy="144832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Gıda Işınlamada Yasal Düzenlemeler ve Işınlanmış Gıdaların Ticareti </a:t>
          </a:r>
          <a:endParaRPr lang="tr-TR" sz="2800" b="1" i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95114" y="541"/>
        <a:ext cx="4750498" cy="1448322"/>
      </dsp:txXfrm>
    </dsp:sp>
    <dsp:sp modelId="{9DC5868F-F1FE-4419-B141-910E0E5C1FDA}">
      <dsp:nvSpPr>
        <dsp:cNvPr id="0" name=""/>
        <dsp:cNvSpPr/>
      </dsp:nvSpPr>
      <dsp:spPr>
        <a:xfrm>
          <a:off x="8595114" y="1810944"/>
          <a:ext cx="4750498" cy="144832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Gıda Işınlamanın Sağlık Yönünden Güvenilirliği </a:t>
          </a:r>
          <a:endParaRPr lang="tr-TR" sz="2800" b="1" i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95114" y="1810944"/>
        <a:ext cx="4750498" cy="1448322"/>
      </dsp:txXfrm>
    </dsp:sp>
    <dsp:sp modelId="{3B15E622-FF32-4AD0-A7F1-E6A206D846DB}">
      <dsp:nvSpPr>
        <dsp:cNvPr id="0" name=""/>
        <dsp:cNvSpPr/>
      </dsp:nvSpPr>
      <dsp:spPr>
        <a:xfrm>
          <a:off x="8595114" y="3621347"/>
          <a:ext cx="4750498" cy="144832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Gıda Işınlama, Dozimetre ve Proses Kontrol</a:t>
          </a:r>
          <a:endParaRPr lang="tr-TR" sz="2800" b="1" i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95114" y="3621347"/>
        <a:ext cx="4750498" cy="1448322"/>
      </dsp:txXfrm>
    </dsp:sp>
    <dsp:sp modelId="{D5DF852D-7A1C-4DD2-B857-2E7A5CDB9CD0}">
      <dsp:nvSpPr>
        <dsp:cNvPr id="0" name=""/>
        <dsp:cNvSpPr/>
      </dsp:nvSpPr>
      <dsp:spPr>
        <a:xfrm>
          <a:off x="2894515" y="7242154"/>
          <a:ext cx="4750498" cy="14483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i="1" u="sng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II. OTURUM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0" i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10 Ekim 2023</a:t>
          </a:r>
          <a:endParaRPr lang="tr-TR" sz="3200" b="0" i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4515" y="7242154"/>
        <a:ext cx="4750498" cy="1448322"/>
      </dsp:txXfrm>
    </dsp:sp>
    <dsp:sp modelId="{156BDA05-4EA5-4CEE-910B-F2EEBF745BDD}">
      <dsp:nvSpPr>
        <dsp:cNvPr id="0" name=""/>
        <dsp:cNvSpPr/>
      </dsp:nvSpPr>
      <dsp:spPr>
        <a:xfrm>
          <a:off x="8595114" y="5431751"/>
          <a:ext cx="4750498" cy="144832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Işınlamanın Gıda Bileşenleri ve Mikroorganizmalar Üzerine Etkisi </a:t>
          </a:r>
          <a:endParaRPr lang="tr-TR" sz="2800" b="1" i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95114" y="5431751"/>
        <a:ext cx="4750498" cy="1448322"/>
      </dsp:txXfrm>
    </dsp:sp>
    <dsp:sp modelId="{1871FB41-1DEB-4988-9A51-B92E3BABA3DD}">
      <dsp:nvSpPr>
        <dsp:cNvPr id="0" name=""/>
        <dsp:cNvSpPr/>
      </dsp:nvSpPr>
      <dsp:spPr>
        <a:xfrm>
          <a:off x="8595114" y="7242154"/>
          <a:ext cx="4750498" cy="144832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Işınlamanın Gıdalarda Zararlı Böceklere Karşı Karantina Amaçlı Kullanımı</a:t>
          </a:r>
          <a:endParaRPr lang="tr-TR" sz="2800" b="1" i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95114" y="7242154"/>
        <a:ext cx="4750498" cy="1448322"/>
      </dsp:txXfrm>
    </dsp:sp>
    <dsp:sp modelId="{AEE0A39F-D5F1-40C3-A2F8-BC26AE55EEFB}">
      <dsp:nvSpPr>
        <dsp:cNvPr id="0" name=""/>
        <dsp:cNvSpPr/>
      </dsp:nvSpPr>
      <dsp:spPr>
        <a:xfrm>
          <a:off x="8595114" y="9052557"/>
          <a:ext cx="4750498" cy="144832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Işınlanmış Gıdaların Kombine Uygulamaları ve Tüketici Kabulü </a:t>
          </a:r>
          <a:endParaRPr lang="tr-TR" sz="2800" b="1" i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95114" y="9052557"/>
        <a:ext cx="4750498" cy="1448322"/>
      </dsp:txXfrm>
    </dsp:sp>
    <dsp:sp modelId="{3389096B-6855-41C9-8633-180BF7E61987}">
      <dsp:nvSpPr>
        <dsp:cNvPr id="0" name=""/>
        <dsp:cNvSpPr/>
      </dsp:nvSpPr>
      <dsp:spPr>
        <a:xfrm>
          <a:off x="2894515" y="10862961"/>
          <a:ext cx="4750498" cy="144832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i="1" u="sng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III. OTURUM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0" i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11 Ekim 2023</a:t>
          </a:r>
          <a:endParaRPr lang="tr-TR" sz="3200" b="0" i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4515" y="10862961"/>
        <a:ext cx="4750498" cy="1448322"/>
      </dsp:txXfrm>
    </dsp:sp>
    <dsp:sp modelId="{A4936DD9-8D30-4B4B-AF55-1CE2B6860C15}">
      <dsp:nvSpPr>
        <dsp:cNvPr id="0" name=""/>
        <dsp:cNvSpPr/>
      </dsp:nvSpPr>
      <dsp:spPr>
        <a:xfrm>
          <a:off x="8595114" y="10862961"/>
          <a:ext cx="4750498" cy="144832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Işınlanmış Gıdaların Tespiti Metotları</a:t>
          </a:r>
          <a:endParaRPr lang="tr-TR" sz="2800" b="1" i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595114" y="10862961"/>
        <a:ext cx="4750498" cy="1448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3824" y="3547135"/>
            <a:ext cx="12056666" cy="7545811"/>
          </a:xfrm>
        </p:spPr>
        <p:txBody>
          <a:bodyPr anchor="b"/>
          <a:lstStyle>
            <a:lvl1pPr algn="ctr">
              <a:defRPr sz="9307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3039" y="11383941"/>
            <a:ext cx="10638235" cy="5232898"/>
          </a:xfrm>
        </p:spPr>
        <p:txBody>
          <a:bodyPr/>
          <a:lstStyle>
            <a:lvl1pPr marL="0" indent="0" algn="ctr">
              <a:buNone/>
              <a:defRPr sz="3723"/>
            </a:lvl1pPr>
            <a:lvl2pPr marL="709209" indent="0" algn="ctr">
              <a:buNone/>
              <a:defRPr sz="3102"/>
            </a:lvl2pPr>
            <a:lvl3pPr marL="1418417" indent="0" algn="ctr">
              <a:buNone/>
              <a:defRPr sz="2792"/>
            </a:lvl3pPr>
            <a:lvl4pPr marL="2127626" indent="0" algn="ctr">
              <a:buNone/>
              <a:defRPr sz="2482"/>
            </a:lvl4pPr>
            <a:lvl5pPr marL="2836835" indent="0" algn="ctr">
              <a:buNone/>
              <a:defRPr sz="2482"/>
            </a:lvl5pPr>
            <a:lvl6pPr marL="3546043" indent="0" algn="ctr">
              <a:buNone/>
              <a:defRPr sz="2482"/>
            </a:lvl6pPr>
            <a:lvl7pPr marL="4255252" indent="0" algn="ctr">
              <a:buNone/>
              <a:defRPr sz="2482"/>
            </a:lvl7pPr>
            <a:lvl8pPr marL="4964460" indent="0" algn="ctr">
              <a:buNone/>
              <a:defRPr sz="2482"/>
            </a:lvl8pPr>
            <a:lvl9pPr marL="5673669" indent="0" algn="ctr">
              <a:buNone/>
              <a:defRPr sz="2482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0529-D668-4046-B050-6A0071199B97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D728-7B8F-4E9B-8031-20EABA951B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296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0529-D668-4046-B050-6A0071199B97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D728-7B8F-4E9B-8031-20EABA951B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228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50650" y="1153947"/>
            <a:ext cx="3058492" cy="1836783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5172" y="1153947"/>
            <a:ext cx="8998174" cy="1836783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0529-D668-4046-B050-6A0071199B97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D728-7B8F-4E9B-8031-20EABA951B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34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0529-D668-4046-B050-6A0071199B97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D728-7B8F-4E9B-8031-20EABA951B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46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85" y="5403489"/>
            <a:ext cx="12233970" cy="9015838"/>
          </a:xfrm>
        </p:spPr>
        <p:txBody>
          <a:bodyPr anchor="b"/>
          <a:lstStyle>
            <a:lvl1pPr>
              <a:defRPr sz="9307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7785" y="14504620"/>
            <a:ext cx="12233970" cy="4741216"/>
          </a:xfrm>
        </p:spPr>
        <p:txBody>
          <a:bodyPr/>
          <a:lstStyle>
            <a:lvl1pPr marL="0" indent="0">
              <a:buNone/>
              <a:defRPr sz="3723">
                <a:solidFill>
                  <a:schemeClr val="tx1"/>
                </a:solidFill>
              </a:defRPr>
            </a:lvl1pPr>
            <a:lvl2pPr marL="709209" indent="0">
              <a:buNone/>
              <a:defRPr sz="3102">
                <a:solidFill>
                  <a:schemeClr val="tx1">
                    <a:tint val="75000"/>
                  </a:schemeClr>
                </a:solidFill>
              </a:defRPr>
            </a:lvl2pPr>
            <a:lvl3pPr marL="1418417" indent="0">
              <a:buNone/>
              <a:defRPr sz="2792">
                <a:solidFill>
                  <a:schemeClr val="tx1">
                    <a:tint val="75000"/>
                  </a:schemeClr>
                </a:solidFill>
              </a:defRPr>
            </a:lvl3pPr>
            <a:lvl4pPr marL="2127626" indent="0">
              <a:buNone/>
              <a:defRPr sz="2482">
                <a:solidFill>
                  <a:schemeClr val="tx1">
                    <a:tint val="75000"/>
                  </a:schemeClr>
                </a:solidFill>
              </a:defRPr>
            </a:lvl4pPr>
            <a:lvl5pPr marL="2836835" indent="0">
              <a:buNone/>
              <a:defRPr sz="2482">
                <a:solidFill>
                  <a:schemeClr val="tx1">
                    <a:tint val="75000"/>
                  </a:schemeClr>
                </a:solidFill>
              </a:defRPr>
            </a:lvl5pPr>
            <a:lvl6pPr marL="3546043" indent="0">
              <a:buNone/>
              <a:defRPr sz="2482">
                <a:solidFill>
                  <a:schemeClr val="tx1">
                    <a:tint val="75000"/>
                  </a:schemeClr>
                </a:solidFill>
              </a:defRPr>
            </a:lvl6pPr>
            <a:lvl7pPr marL="4255252" indent="0">
              <a:buNone/>
              <a:defRPr sz="2482">
                <a:solidFill>
                  <a:schemeClr val="tx1">
                    <a:tint val="75000"/>
                  </a:schemeClr>
                </a:solidFill>
              </a:defRPr>
            </a:lvl7pPr>
            <a:lvl8pPr marL="4964460" indent="0">
              <a:buNone/>
              <a:defRPr sz="2482">
                <a:solidFill>
                  <a:schemeClr val="tx1">
                    <a:tint val="75000"/>
                  </a:schemeClr>
                </a:solidFill>
              </a:defRPr>
            </a:lvl8pPr>
            <a:lvl9pPr marL="5673669" indent="0">
              <a:buNone/>
              <a:defRPr sz="24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0529-D668-4046-B050-6A0071199B97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D728-7B8F-4E9B-8031-20EABA951B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435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5172" y="5769736"/>
            <a:ext cx="6028333" cy="1375204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0808" y="5769736"/>
            <a:ext cx="6028333" cy="1375204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0529-D668-4046-B050-6A0071199B97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D728-7B8F-4E9B-8031-20EABA951B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46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019" y="1153952"/>
            <a:ext cx="12233970" cy="418933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7021" y="5313176"/>
            <a:ext cx="6000628" cy="2603905"/>
          </a:xfrm>
        </p:spPr>
        <p:txBody>
          <a:bodyPr anchor="b"/>
          <a:lstStyle>
            <a:lvl1pPr marL="0" indent="0">
              <a:buNone/>
              <a:defRPr sz="3723" b="1"/>
            </a:lvl1pPr>
            <a:lvl2pPr marL="709209" indent="0">
              <a:buNone/>
              <a:defRPr sz="3102" b="1"/>
            </a:lvl2pPr>
            <a:lvl3pPr marL="1418417" indent="0">
              <a:buNone/>
              <a:defRPr sz="2792" b="1"/>
            </a:lvl3pPr>
            <a:lvl4pPr marL="2127626" indent="0">
              <a:buNone/>
              <a:defRPr sz="2482" b="1"/>
            </a:lvl4pPr>
            <a:lvl5pPr marL="2836835" indent="0">
              <a:buNone/>
              <a:defRPr sz="2482" b="1"/>
            </a:lvl5pPr>
            <a:lvl6pPr marL="3546043" indent="0">
              <a:buNone/>
              <a:defRPr sz="2482" b="1"/>
            </a:lvl6pPr>
            <a:lvl7pPr marL="4255252" indent="0">
              <a:buNone/>
              <a:defRPr sz="2482" b="1"/>
            </a:lvl7pPr>
            <a:lvl8pPr marL="4964460" indent="0">
              <a:buNone/>
              <a:defRPr sz="2482" b="1"/>
            </a:lvl8pPr>
            <a:lvl9pPr marL="5673669" indent="0">
              <a:buNone/>
              <a:defRPr sz="2482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021" y="7917081"/>
            <a:ext cx="6000628" cy="1164483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80809" y="5313176"/>
            <a:ext cx="6030181" cy="2603905"/>
          </a:xfrm>
        </p:spPr>
        <p:txBody>
          <a:bodyPr anchor="b"/>
          <a:lstStyle>
            <a:lvl1pPr marL="0" indent="0">
              <a:buNone/>
              <a:defRPr sz="3723" b="1"/>
            </a:lvl1pPr>
            <a:lvl2pPr marL="709209" indent="0">
              <a:buNone/>
              <a:defRPr sz="3102" b="1"/>
            </a:lvl2pPr>
            <a:lvl3pPr marL="1418417" indent="0">
              <a:buNone/>
              <a:defRPr sz="2792" b="1"/>
            </a:lvl3pPr>
            <a:lvl4pPr marL="2127626" indent="0">
              <a:buNone/>
              <a:defRPr sz="2482" b="1"/>
            </a:lvl4pPr>
            <a:lvl5pPr marL="2836835" indent="0">
              <a:buNone/>
              <a:defRPr sz="2482" b="1"/>
            </a:lvl5pPr>
            <a:lvl6pPr marL="3546043" indent="0">
              <a:buNone/>
              <a:defRPr sz="2482" b="1"/>
            </a:lvl6pPr>
            <a:lvl7pPr marL="4255252" indent="0">
              <a:buNone/>
              <a:defRPr sz="2482" b="1"/>
            </a:lvl7pPr>
            <a:lvl8pPr marL="4964460" indent="0">
              <a:buNone/>
              <a:defRPr sz="2482" b="1"/>
            </a:lvl8pPr>
            <a:lvl9pPr marL="5673669" indent="0">
              <a:buNone/>
              <a:defRPr sz="2482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80809" y="7917081"/>
            <a:ext cx="6030181" cy="11644834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0529-D668-4046-B050-6A0071199B97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D728-7B8F-4E9B-8031-20EABA951B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1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0529-D668-4046-B050-6A0071199B97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D728-7B8F-4E9B-8031-20EABA951B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80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0529-D668-4046-B050-6A0071199B97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D728-7B8F-4E9B-8031-20EABA951B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38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019" y="1444942"/>
            <a:ext cx="4574810" cy="5057299"/>
          </a:xfrm>
        </p:spPr>
        <p:txBody>
          <a:bodyPr anchor="b"/>
          <a:lstStyle>
            <a:lvl1pPr>
              <a:defRPr sz="4964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0181" y="3120679"/>
            <a:ext cx="7180808" cy="15402686"/>
          </a:xfrm>
        </p:spPr>
        <p:txBody>
          <a:bodyPr/>
          <a:lstStyle>
            <a:lvl1pPr>
              <a:defRPr sz="4964"/>
            </a:lvl1pPr>
            <a:lvl2pPr>
              <a:defRPr sz="4343"/>
            </a:lvl2pPr>
            <a:lvl3pPr>
              <a:defRPr sz="3723"/>
            </a:lvl3pPr>
            <a:lvl4pPr>
              <a:defRPr sz="3102"/>
            </a:lvl4pPr>
            <a:lvl5pPr>
              <a:defRPr sz="3102"/>
            </a:lvl5pPr>
            <a:lvl6pPr>
              <a:defRPr sz="3102"/>
            </a:lvl6pPr>
            <a:lvl7pPr>
              <a:defRPr sz="3102"/>
            </a:lvl7pPr>
            <a:lvl8pPr>
              <a:defRPr sz="3102"/>
            </a:lvl8pPr>
            <a:lvl9pPr>
              <a:defRPr sz="3102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7019" y="6502241"/>
            <a:ext cx="4574810" cy="12046207"/>
          </a:xfrm>
        </p:spPr>
        <p:txBody>
          <a:bodyPr/>
          <a:lstStyle>
            <a:lvl1pPr marL="0" indent="0">
              <a:buNone/>
              <a:defRPr sz="2482"/>
            </a:lvl1pPr>
            <a:lvl2pPr marL="709209" indent="0">
              <a:buNone/>
              <a:defRPr sz="2172"/>
            </a:lvl2pPr>
            <a:lvl3pPr marL="1418417" indent="0">
              <a:buNone/>
              <a:defRPr sz="1861"/>
            </a:lvl3pPr>
            <a:lvl4pPr marL="2127626" indent="0">
              <a:buNone/>
              <a:defRPr sz="1551"/>
            </a:lvl4pPr>
            <a:lvl5pPr marL="2836835" indent="0">
              <a:buNone/>
              <a:defRPr sz="1551"/>
            </a:lvl5pPr>
            <a:lvl6pPr marL="3546043" indent="0">
              <a:buNone/>
              <a:defRPr sz="1551"/>
            </a:lvl6pPr>
            <a:lvl7pPr marL="4255252" indent="0">
              <a:buNone/>
              <a:defRPr sz="1551"/>
            </a:lvl7pPr>
            <a:lvl8pPr marL="4964460" indent="0">
              <a:buNone/>
              <a:defRPr sz="1551"/>
            </a:lvl8pPr>
            <a:lvl9pPr marL="5673669" indent="0">
              <a:buNone/>
              <a:defRPr sz="155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0529-D668-4046-B050-6A0071199B97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D728-7B8F-4E9B-8031-20EABA951B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16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019" y="1444942"/>
            <a:ext cx="4574810" cy="5057299"/>
          </a:xfrm>
        </p:spPr>
        <p:txBody>
          <a:bodyPr anchor="b"/>
          <a:lstStyle>
            <a:lvl1pPr>
              <a:defRPr sz="4964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30181" y="3120679"/>
            <a:ext cx="7180808" cy="15402686"/>
          </a:xfrm>
        </p:spPr>
        <p:txBody>
          <a:bodyPr anchor="t"/>
          <a:lstStyle>
            <a:lvl1pPr marL="0" indent="0">
              <a:buNone/>
              <a:defRPr sz="4964"/>
            </a:lvl1pPr>
            <a:lvl2pPr marL="709209" indent="0">
              <a:buNone/>
              <a:defRPr sz="4343"/>
            </a:lvl2pPr>
            <a:lvl3pPr marL="1418417" indent="0">
              <a:buNone/>
              <a:defRPr sz="3723"/>
            </a:lvl3pPr>
            <a:lvl4pPr marL="2127626" indent="0">
              <a:buNone/>
              <a:defRPr sz="3102"/>
            </a:lvl4pPr>
            <a:lvl5pPr marL="2836835" indent="0">
              <a:buNone/>
              <a:defRPr sz="3102"/>
            </a:lvl5pPr>
            <a:lvl6pPr marL="3546043" indent="0">
              <a:buNone/>
              <a:defRPr sz="3102"/>
            </a:lvl6pPr>
            <a:lvl7pPr marL="4255252" indent="0">
              <a:buNone/>
              <a:defRPr sz="3102"/>
            </a:lvl7pPr>
            <a:lvl8pPr marL="4964460" indent="0">
              <a:buNone/>
              <a:defRPr sz="3102"/>
            </a:lvl8pPr>
            <a:lvl9pPr marL="5673669" indent="0">
              <a:buNone/>
              <a:defRPr sz="3102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77019" y="6502241"/>
            <a:ext cx="4574810" cy="12046207"/>
          </a:xfrm>
        </p:spPr>
        <p:txBody>
          <a:bodyPr/>
          <a:lstStyle>
            <a:lvl1pPr marL="0" indent="0">
              <a:buNone/>
              <a:defRPr sz="2482"/>
            </a:lvl1pPr>
            <a:lvl2pPr marL="709209" indent="0">
              <a:buNone/>
              <a:defRPr sz="2172"/>
            </a:lvl2pPr>
            <a:lvl3pPr marL="1418417" indent="0">
              <a:buNone/>
              <a:defRPr sz="1861"/>
            </a:lvl3pPr>
            <a:lvl4pPr marL="2127626" indent="0">
              <a:buNone/>
              <a:defRPr sz="1551"/>
            </a:lvl4pPr>
            <a:lvl5pPr marL="2836835" indent="0">
              <a:buNone/>
              <a:defRPr sz="1551"/>
            </a:lvl5pPr>
            <a:lvl6pPr marL="3546043" indent="0">
              <a:buNone/>
              <a:defRPr sz="1551"/>
            </a:lvl6pPr>
            <a:lvl7pPr marL="4255252" indent="0">
              <a:buNone/>
              <a:defRPr sz="1551"/>
            </a:lvl7pPr>
            <a:lvl8pPr marL="4964460" indent="0">
              <a:buNone/>
              <a:defRPr sz="1551"/>
            </a:lvl8pPr>
            <a:lvl9pPr marL="5673669" indent="0">
              <a:buNone/>
              <a:defRPr sz="155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0529-D668-4046-B050-6A0071199B97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D728-7B8F-4E9B-8031-20EABA951B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17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5172" y="1153952"/>
            <a:ext cx="12233970" cy="4189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72" y="5769736"/>
            <a:ext cx="12233970" cy="1375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5172" y="20088720"/>
            <a:ext cx="319147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F0529-D668-4046-B050-6A0071199B97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8554" y="20088720"/>
            <a:ext cx="4787206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17671" y="20088720"/>
            <a:ext cx="3191470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8D728-7B8F-4E9B-8031-20EABA951B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450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18417" rtl="0" eaLnBrk="1" latinLnBrk="0" hangingPunct="1">
        <a:lnSpc>
          <a:spcPct val="90000"/>
        </a:lnSpc>
        <a:spcBef>
          <a:spcPct val="0"/>
        </a:spcBef>
        <a:buNone/>
        <a:defRPr sz="68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4604" indent="-354604" algn="l" defTabSz="1418417" rtl="0" eaLnBrk="1" latinLnBrk="0" hangingPunct="1">
        <a:lnSpc>
          <a:spcPct val="90000"/>
        </a:lnSpc>
        <a:spcBef>
          <a:spcPts val="1551"/>
        </a:spcBef>
        <a:buFont typeface="Arial" panose="020B0604020202020204" pitchFamily="34" charset="0"/>
        <a:buChar char="•"/>
        <a:defRPr sz="4343" kern="1200">
          <a:solidFill>
            <a:schemeClr val="tx1"/>
          </a:solidFill>
          <a:latin typeface="+mn-lt"/>
          <a:ea typeface="+mn-ea"/>
          <a:cs typeface="+mn-cs"/>
        </a:defRPr>
      </a:lvl1pPr>
      <a:lvl2pPr marL="1063813" indent="-354604" algn="l" defTabSz="1418417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3723" kern="1200">
          <a:solidFill>
            <a:schemeClr val="tx1"/>
          </a:solidFill>
          <a:latin typeface="+mn-lt"/>
          <a:ea typeface="+mn-ea"/>
          <a:cs typeface="+mn-cs"/>
        </a:defRPr>
      </a:lvl2pPr>
      <a:lvl3pPr marL="1773022" indent="-354604" algn="l" defTabSz="1418417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3102" kern="1200">
          <a:solidFill>
            <a:schemeClr val="tx1"/>
          </a:solidFill>
          <a:latin typeface="+mn-lt"/>
          <a:ea typeface="+mn-ea"/>
          <a:cs typeface="+mn-cs"/>
        </a:defRPr>
      </a:lvl3pPr>
      <a:lvl4pPr marL="2482230" indent="-354604" algn="l" defTabSz="1418417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2" kern="1200">
          <a:solidFill>
            <a:schemeClr val="tx1"/>
          </a:solidFill>
          <a:latin typeface="+mn-lt"/>
          <a:ea typeface="+mn-ea"/>
          <a:cs typeface="+mn-cs"/>
        </a:defRPr>
      </a:lvl4pPr>
      <a:lvl5pPr marL="3191439" indent="-354604" algn="l" defTabSz="1418417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2" kern="1200">
          <a:solidFill>
            <a:schemeClr val="tx1"/>
          </a:solidFill>
          <a:latin typeface="+mn-lt"/>
          <a:ea typeface="+mn-ea"/>
          <a:cs typeface="+mn-cs"/>
        </a:defRPr>
      </a:lvl5pPr>
      <a:lvl6pPr marL="3900648" indent="-354604" algn="l" defTabSz="1418417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2" kern="1200">
          <a:solidFill>
            <a:schemeClr val="tx1"/>
          </a:solidFill>
          <a:latin typeface="+mn-lt"/>
          <a:ea typeface="+mn-ea"/>
          <a:cs typeface="+mn-cs"/>
        </a:defRPr>
      </a:lvl6pPr>
      <a:lvl7pPr marL="4609856" indent="-354604" algn="l" defTabSz="1418417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2" kern="1200">
          <a:solidFill>
            <a:schemeClr val="tx1"/>
          </a:solidFill>
          <a:latin typeface="+mn-lt"/>
          <a:ea typeface="+mn-ea"/>
          <a:cs typeface="+mn-cs"/>
        </a:defRPr>
      </a:lvl7pPr>
      <a:lvl8pPr marL="5319065" indent="-354604" algn="l" defTabSz="1418417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2" kern="1200">
          <a:solidFill>
            <a:schemeClr val="tx1"/>
          </a:solidFill>
          <a:latin typeface="+mn-lt"/>
          <a:ea typeface="+mn-ea"/>
          <a:cs typeface="+mn-cs"/>
        </a:defRPr>
      </a:lvl8pPr>
      <a:lvl9pPr marL="6028273" indent="-354604" algn="l" defTabSz="1418417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8417" rtl="0" eaLnBrk="1" latinLnBrk="0" hangingPunct="1">
        <a:defRPr sz="2792" kern="1200">
          <a:solidFill>
            <a:schemeClr val="tx1"/>
          </a:solidFill>
          <a:latin typeface="+mn-lt"/>
          <a:ea typeface="+mn-ea"/>
          <a:cs typeface="+mn-cs"/>
        </a:defRPr>
      </a:lvl1pPr>
      <a:lvl2pPr marL="709209" algn="l" defTabSz="1418417" rtl="0" eaLnBrk="1" latinLnBrk="0" hangingPunct="1">
        <a:defRPr sz="2792" kern="1200">
          <a:solidFill>
            <a:schemeClr val="tx1"/>
          </a:solidFill>
          <a:latin typeface="+mn-lt"/>
          <a:ea typeface="+mn-ea"/>
          <a:cs typeface="+mn-cs"/>
        </a:defRPr>
      </a:lvl2pPr>
      <a:lvl3pPr marL="1418417" algn="l" defTabSz="1418417" rtl="0" eaLnBrk="1" latinLnBrk="0" hangingPunct="1">
        <a:defRPr sz="2792" kern="1200">
          <a:solidFill>
            <a:schemeClr val="tx1"/>
          </a:solidFill>
          <a:latin typeface="+mn-lt"/>
          <a:ea typeface="+mn-ea"/>
          <a:cs typeface="+mn-cs"/>
        </a:defRPr>
      </a:lvl3pPr>
      <a:lvl4pPr marL="2127626" algn="l" defTabSz="1418417" rtl="0" eaLnBrk="1" latinLnBrk="0" hangingPunct="1">
        <a:defRPr sz="2792" kern="1200">
          <a:solidFill>
            <a:schemeClr val="tx1"/>
          </a:solidFill>
          <a:latin typeface="+mn-lt"/>
          <a:ea typeface="+mn-ea"/>
          <a:cs typeface="+mn-cs"/>
        </a:defRPr>
      </a:lvl4pPr>
      <a:lvl5pPr marL="2836835" algn="l" defTabSz="1418417" rtl="0" eaLnBrk="1" latinLnBrk="0" hangingPunct="1">
        <a:defRPr sz="2792" kern="1200">
          <a:solidFill>
            <a:schemeClr val="tx1"/>
          </a:solidFill>
          <a:latin typeface="+mn-lt"/>
          <a:ea typeface="+mn-ea"/>
          <a:cs typeface="+mn-cs"/>
        </a:defRPr>
      </a:lvl5pPr>
      <a:lvl6pPr marL="3546043" algn="l" defTabSz="1418417" rtl="0" eaLnBrk="1" latinLnBrk="0" hangingPunct="1">
        <a:defRPr sz="2792" kern="1200">
          <a:solidFill>
            <a:schemeClr val="tx1"/>
          </a:solidFill>
          <a:latin typeface="+mn-lt"/>
          <a:ea typeface="+mn-ea"/>
          <a:cs typeface="+mn-cs"/>
        </a:defRPr>
      </a:lvl6pPr>
      <a:lvl7pPr marL="4255252" algn="l" defTabSz="1418417" rtl="0" eaLnBrk="1" latinLnBrk="0" hangingPunct="1">
        <a:defRPr sz="2792" kern="1200">
          <a:solidFill>
            <a:schemeClr val="tx1"/>
          </a:solidFill>
          <a:latin typeface="+mn-lt"/>
          <a:ea typeface="+mn-ea"/>
          <a:cs typeface="+mn-cs"/>
        </a:defRPr>
      </a:lvl7pPr>
      <a:lvl8pPr marL="4964460" algn="l" defTabSz="1418417" rtl="0" eaLnBrk="1" latinLnBrk="0" hangingPunct="1">
        <a:defRPr sz="2792" kern="1200">
          <a:solidFill>
            <a:schemeClr val="tx1"/>
          </a:solidFill>
          <a:latin typeface="+mn-lt"/>
          <a:ea typeface="+mn-ea"/>
          <a:cs typeface="+mn-cs"/>
        </a:defRPr>
      </a:lvl8pPr>
      <a:lvl9pPr marL="5673669" algn="l" defTabSz="1418417" rtl="0" eaLnBrk="1" latinLnBrk="0" hangingPunct="1">
        <a:defRPr sz="27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png"/><Relationship Id="rId7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diagramDrawing" Target="../diagrams/drawing1.xml"/><Relationship Id="rId5" Type="http://schemas.openxmlformats.org/officeDocument/2006/relationships/image" Target="../media/image3.png"/><Relationship Id="rId10" Type="http://schemas.openxmlformats.org/officeDocument/2006/relationships/diagramColors" Target="../diagrams/colors1.xml"/><Relationship Id="rId4" Type="http://schemas.openxmlformats.org/officeDocument/2006/relationships/hyperlink" Target="mailto:Mine.Uygun@tenmak.gov.tr" TargetMode="External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8"/>
          <p:cNvSpPr/>
          <p:nvPr/>
        </p:nvSpPr>
        <p:spPr>
          <a:xfrm>
            <a:off x="0" y="222067"/>
            <a:ext cx="14184313" cy="563009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6000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0863"/>
            <a:ext cx="2717074" cy="2590640"/>
          </a:xfrm>
          <a:prstGeom prst="rect">
            <a:avLst/>
          </a:prstGeom>
        </p:spPr>
      </p:pic>
      <p:sp>
        <p:nvSpPr>
          <p:cNvPr id="11" name="Dikdörtgen 10"/>
          <p:cNvSpPr/>
          <p:nvPr/>
        </p:nvSpPr>
        <p:spPr>
          <a:xfrm>
            <a:off x="3918857" y="820863"/>
            <a:ext cx="6400800" cy="2209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1034064" y="449621"/>
            <a:ext cx="12159423" cy="3542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5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TÜRKİYE ENERJİ, NÜKLEER ve MADEN ARAŞTIRMA KURUMU</a:t>
            </a:r>
          </a:p>
          <a:p>
            <a:pPr algn="ctr"/>
            <a:r>
              <a:rPr lang="tr-T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NÜKLEER ENERJİ </a:t>
            </a:r>
            <a:r>
              <a:rPr lang="tr-T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ARAŞTIRMA</a:t>
            </a:r>
          </a:p>
          <a:p>
            <a:pPr algn="ctr"/>
            <a:r>
              <a:rPr lang="tr-TR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ENSTİTÜSÜ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978739" y="3866606"/>
            <a:ext cx="12502130" cy="160463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GIDA IŞINLAMA KURSU</a:t>
            </a:r>
            <a:endParaRPr lang="tr-TR" sz="3600" b="1" i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36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09-11 </a:t>
            </a:r>
            <a:r>
              <a:rPr lang="tr-TR" sz="3600" b="1" i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Ekim  </a:t>
            </a:r>
            <a:r>
              <a:rPr lang="tr-TR" sz="36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</a:p>
          <a:p>
            <a:pPr algn="ctr"/>
            <a:r>
              <a:rPr lang="tr-TR" sz="36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ANKARA</a:t>
            </a:r>
            <a:endParaRPr lang="tr-TR" sz="3600" b="1" i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Resim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9916" y="1003743"/>
            <a:ext cx="2026840" cy="2026840"/>
          </a:xfrm>
          <a:prstGeom prst="rect">
            <a:avLst/>
          </a:prstGeom>
          <a:noFill/>
        </p:spPr>
      </p:pic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84421" y="14650485"/>
            <a:ext cx="21050782" cy="50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" name="Yuvarlatılmış Dikdörtgen 1"/>
          <p:cNvSpPr/>
          <p:nvPr/>
        </p:nvSpPr>
        <p:spPr>
          <a:xfrm>
            <a:off x="63829" y="19004206"/>
            <a:ext cx="14099892" cy="266993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Yuvarlatılmış Dikdörtgen 2"/>
          <p:cNvSpPr/>
          <p:nvPr/>
        </p:nvSpPr>
        <p:spPr>
          <a:xfrm>
            <a:off x="7027817" y="19150149"/>
            <a:ext cx="6559601" cy="231468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Kurs Koordinatörlüğü: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Mine UYGUN</a:t>
            </a:r>
          </a:p>
          <a:p>
            <a:r>
              <a:rPr lang="tr-TR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e-posta: </a:t>
            </a:r>
            <a:r>
              <a:rPr lang="tr-TR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Mine.Uygun@tenmak.gov.tr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0312 </a:t>
            </a:r>
            <a:r>
              <a:rPr lang="tr-T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8101736</a:t>
            </a:r>
            <a:endParaRPr lang="tr-TR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Fax</a:t>
            </a:r>
            <a:r>
              <a:rPr lang="tr-TR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0312 </a:t>
            </a:r>
            <a:r>
              <a:rPr lang="tr-TR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8154307</a:t>
            </a:r>
            <a:endParaRPr lang="tr-T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471443" y="19987648"/>
            <a:ext cx="5202092" cy="24609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Yazışma Adresi:</a:t>
            </a:r>
            <a:endParaRPr lang="tr-TR" sz="2000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Saray 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Mah., Atom Cad. No:27</a:t>
            </a:r>
          </a:p>
          <a:p>
            <a:pPr algn="just"/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06980 </a:t>
            </a:r>
            <a:r>
              <a:rPr lang="tr-T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Kahramankazan</a:t>
            </a:r>
            <a:r>
              <a:rPr lang="tr-T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/Ankara</a:t>
            </a:r>
          </a:p>
          <a:p>
            <a:pPr algn="ctr"/>
            <a:endParaRPr lang="tr-TR" sz="2000" dirty="0"/>
          </a:p>
        </p:txBody>
      </p:sp>
      <p:pic>
        <p:nvPicPr>
          <p:cNvPr id="36" name="Resim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1" y="19150149"/>
            <a:ext cx="6598987" cy="2057152"/>
          </a:xfrm>
          <a:prstGeom prst="rect">
            <a:avLst/>
          </a:prstGeom>
        </p:spPr>
      </p:pic>
      <p:pic>
        <p:nvPicPr>
          <p:cNvPr id="86" name="Resim 8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7492" y="7443408"/>
            <a:ext cx="7657240" cy="7913294"/>
          </a:xfrm>
          <a:prstGeom prst="rect">
            <a:avLst/>
          </a:prstGeom>
        </p:spPr>
      </p:pic>
      <p:graphicFrame>
        <p:nvGraphicFramePr>
          <p:cNvPr id="63" name="Diyagram 62"/>
          <p:cNvGraphicFramePr/>
          <p:nvPr>
            <p:extLst>
              <p:ext uri="{D42A27DB-BD31-4B8C-83A1-F6EECF244321}">
                <p14:modId xmlns:p14="http://schemas.microsoft.com/office/powerpoint/2010/main" val="4283616335"/>
              </p:ext>
            </p:extLst>
          </p:nvPr>
        </p:nvGraphicFramePr>
        <p:xfrm>
          <a:off x="58296" y="6061166"/>
          <a:ext cx="13841706" cy="1231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2743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</TotalTime>
  <Words>116</Words>
  <Application>Microsoft Office PowerPoint</Application>
  <PresentationFormat>Özel</PresentationFormat>
  <Paragraphs>28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 ENERJİ NÜKLEER ve MADEN ARAŞTIRMA KURUMU NÜKLEER ENERJİ ARAŞTIRMA ENSTİTÜSÜ</dc:title>
  <dc:creator>Özlem Turan</dc:creator>
  <cp:lastModifiedBy>Özlem Turan</cp:lastModifiedBy>
  <cp:revision>22</cp:revision>
  <dcterms:created xsi:type="dcterms:W3CDTF">2023-09-06T13:01:29Z</dcterms:created>
  <dcterms:modified xsi:type="dcterms:W3CDTF">2023-09-07T07:55:58Z</dcterms:modified>
</cp:coreProperties>
</file>