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21.5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84" r:id="rId1"/>
  </p:sldMasterIdLst>
  <p:sldIdLst>
    <p:sldId id="256" r:id="rId2"/>
  </p:sldIdLst>
  <p:sldSz cx="14184312" cy="21674138"/>
  <p:notesSz cx="6858000" cy="9144000"/>
  <p:custDataLst>
    <p:tags r:id="rId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37" d="100"/>
          <a:sy n="37" d="100"/>
        </p:scale>
        <p:origin x="3144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2" Type="http://schemas.openxmlformats.org/officeDocument/2006/relationships/slide" Target="slides/slide1.xml" /><Relationship Id="rId3" Type="http://schemas.openxmlformats.org/officeDocument/2006/relationships/tags" Target="tags/tag1.xml" /><Relationship Id="rId4" Type="http://schemas.openxmlformats.org/officeDocument/2006/relationships/presProps" Target="presProps.xml" /><Relationship Id="rId5" Type="http://schemas.openxmlformats.org/officeDocument/2006/relationships/viewProps" Target="viewProps.xml" /><Relationship Id="rId6" Type="http://schemas.openxmlformats.org/officeDocument/2006/relationships/theme" Target="theme/theme1.xml" /><Relationship Id="rId7" Type="http://schemas.openxmlformats.org/officeDocument/2006/relationships/tableStyles" Target="tableStyles.xml" /></Relationships>
</file>

<file path=ppt/diagrams/_rels/data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png" /></Relationships>
</file>

<file path=ppt/diagrams/_rels/data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jpeg" /><Relationship Id="rId2" Type="http://schemas.openxmlformats.org/officeDocument/2006/relationships/image" Target="../media/image5.png" /><Relationship Id="rId3" Type="http://schemas.openxmlformats.org/officeDocument/2006/relationships/image" Target="../media/image6.png" /></Relationships>
</file>

<file path=ppt/diagrams/_rels/drawing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png" /></Relationships>
</file>

<file path=ppt/diagrams/_rels/drawing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jpeg" /><Relationship Id="rId2" Type="http://schemas.openxmlformats.org/officeDocument/2006/relationships/image" Target="../media/image5.png" /><Relationship Id="rId3" Type="http://schemas.openxmlformats.org/officeDocument/2006/relationships/image" Target="../media/image6.png" /></Relationships>
</file>

<file path=ppt/diagrams/colors1.xml><?xml version="1.0" encoding="utf-8"?>
<dgm:colorsDef xmlns:a="http://schemas.openxmlformats.org/drawingml/2006/main" xmlns:dgm="http://schemas.openxmlformats.org/drawingml/2006/diagram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a="http://schemas.openxmlformats.org/drawingml/2006/main" xmlns:dgm="http://schemas.openxmlformats.org/drawingml/2006/diagram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dgm="http://schemas.openxmlformats.org/drawingml/2006/diagram">
  <dgm:ptLst>
    <dgm:pt modelId="{3506211F-01B3-444A-AC3C-D7F440CC7016}" type="doc">
      <dgm:prSet loTypeId="urn:microsoft.com/office/officeart/2009/3/layout/HorizontalOrganizationChart" loCatId="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tr-TR"/>
        </a:p>
      </dgm:t>
    </dgm:pt>
    <dgm:pt modelId="{BF1AADF8-A886-5248-A20A-E9F6858628F0}" type="parTrans" cxnId="{B9E161CB-464C-41C7-A284-EDB7EE12896F}">
      <dgm:prSet/>
      <dgm:spPr/>
      <dgm:t>
        <a:bodyPr/>
        <a:lstStyle/>
        <a:p>
          <a:endParaRPr lang="tr-TR"/>
        </a:p>
      </dgm:t>
    </dgm:pt>
    <dgm:pt modelId="{867E015B-F525-5347-9F62-E643C0AF6935}">
      <dgm:prSet phldrT="[Metin]" custT="1"/>
      <dgm:spPr>
        <a:blipFill dpi="0"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22225">
          <a:solidFill>
            <a:prstClr val="black"/>
          </a:solidFill>
        </a:ln>
      </dgm:spPr>
      <dgm:t>
        <a:bodyPr anchor="ctr"/>
        <a:lstStyle/>
        <a:p>
          <a:r>
            <a:rPr lang="tr-TR" sz="6000" b="1" i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DNA Komet Analiz </a:t>
          </a:r>
          <a:r>
            <a:rPr lang="tr-TR" sz="6000" b="1" i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Yöntemleri Kursu</a:t>
          </a:r>
          <a:endParaRPr lang="tr-TR" sz="6000" b="1" i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6FC931-9C81-E740-88D9-E6DD64F68BDD}" type="parTrans" cxnId="{6237F9DD-2DA6-42AA-B36F-6B3DCB0C8758}">
      <dgm:prSet/>
      <dgm:spPr>
        <a:noFill/>
        <a:ln w="127000">
          <a:solidFill>
            <a:schemeClr val="accent4"/>
          </a:solidFill>
        </a:ln>
      </dgm:spPr>
      <dgm:t>
        <a:bodyPr/>
        <a:lstStyle/>
        <a:p>
          <a:endParaRPr lang="tr-TR"/>
        </a:p>
      </dgm:t>
    </dgm:pt>
    <dgm:pt modelId="{20E0BA46-2092-3041-AFEC-539C3C93A68A}">
      <dgm:prSet phldrT="[Metin]" custT="1"/>
      <dgm:sp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ln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r>
            <a:rPr lang="tr-TR" sz="4000" b="1" u="sng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I. Oturum</a:t>
          </a:r>
        </a:p>
        <a:p>
          <a:r>
            <a:rPr lang="tr-TR" sz="4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23 Ekim 2023 </a:t>
          </a:r>
        </a:p>
      </dgm:t>
    </dgm:pt>
    <dgm:pt modelId="{A064284D-7C56-C649-BF44-2100D6579F56}" type="parTrans" cxnId="{46949FAE-390B-46BB-96B9-274383224463}">
      <dgm:prSet/>
      <dgm:spPr>
        <a:noFill/>
        <a:ln w="12700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tr-TR"/>
        </a:p>
      </dgm:t>
    </dgm:pt>
    <dgm:pt modelId="{3AC709E1-B894-5D4B-880B-1F7528F75B3B}">
      <dgm:prSet custT="1"/>
      <dgm:sp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</a:gradFill>
      </dgm:spPr>
      <dgm:t>
        <a:bodyPr/>
        <a:lstStyle/>
        <a:p>
          <a:r>
            <a:rPr lang="tr-TR" sz="3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Yöntemle </a:t>
          </a:r>
          <a:r>
            <a:rPr lang="tr-TR" sz="36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Alakalı Teorik Bilgilerin Verilmesi</a:t>
          </a:r>
          <a:endParaRPr lang="tr-TR" sz="3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07C43E-0D99-514C-96AF-D6DC61DC5465}" type="sibTrans" cxnId="{46949FAE-390B-46BB-96B9-274383224463}">
      <dgm:prSet/>
      <dgm:spPr/>
      <dgm:t>
        <a:bodyPr/>
        <a:lstStyle/>
        <a:p>
          <a:endParaRPr lang="tr-TR"/>
        </a:p>
      </dgm:t>
    </dgm:pt>
    <dgm:pt modelId="{9DA03F02-A1A9-3E41-8000-FE20E1CBA52E}" type="sibTrans" cxnId="{6237F9DD-2DA6-42AA-B36F-6B3DCB0C8758}">
      <dgm:prSet/>
      <dgm:spPr/>
      <dgm:t>
        <a:bodyPr/>
        <a:lstStyle/>
        <a:p>
          <a:endParaRPr lang="tr-TR"/>
        </a:p>
      </dgm:t>
    </dgm:pt>
    <dgm:pt modelId="{6FC3CCC9-B45D-8D4A-92F5-A95E10315B9D}" type="parTrans" cxnId="{F905A6C5-1A9F-4C54-98CC-C084ADF291EA}">
      <dgm:prSet/>
      <dgm:spPr>
        <a:noFill/>
        <a:ln w="127000">
          <a:solidFill>
            <a:schemeClr val="accent4"/>
          </a:solidFill>
        </a:ln>
      </dgm:spPr>
      <dgm:t>
        <a:bodyPr/>
        <a:lstStyle/>
        <a:p>
          <a:endParaRPr lang="tr-TR"/>
        </a:p>
      </dgm:t>
    </dgm:pt>
    <dgm:pt modelId="{384C6D43-260B-B440-86D7-4344AE186C3A}">
      <dgm:prSet phldrT="[Metin]" custT="1"/>
      <dgm:sp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ln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r>
            <a:rPr lang="tr-TR" sz="4000" b="1" u="sng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II. Oturum</a:t>
          </a:r>
        </a:p>
        <a:p>
          <a:r>
            <a:rPr lang="tr-TR" sz="4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24 Ekim 2023</a:t>
          </a:r>
        </a:p>
      </dgm:t>
    </dgm:pt>
    <dgm:pt modelId="{B687AAA2-17D0-BE4B-9D2B-6AD31A9B5CCA}" type="parTrans" cxnId="{899E25CB-577A-4926-B768-56C1DA4A737B}">
      <dgm:prSet/>
      <dgm:spPr>
        <a:noFill/>
        <a:ln w="12700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tr-TR"/>
        </a:p>
      </dgm:t>
    </dgm:pt>
    <dgm:pt modelId="{FBD8D8A2-C069-A241-B664-58056CF328E4}">
      <dgm:prSet custT="1"/>
      <dgm:sp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</a:gradFill>
      </dgm:spPr>
      <dgm:t>
        <a:bodyPr/>
        <a:lstStyle/>
        <a:p>
          <a:r>
            <a:rPr lang="tr-TR" sz="3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Hayvansal Gıda Örnekleri ile Yöntem Uygulaması</a:t>
          </a:r>
        </a:p>
      </dgm:t>
    </dgm:pt>
    <dgm:pt modelId="{9722BDCD-4A03-C64F-BC1A-4C961D2CFBDF}" type="sibTrans" cxnId="{899E25CB-577A-4926-B768-56C1DA4A737B}">
      <dgm:prSet/>
      <dgm:spPr/>
      <dgm:t>
        <a:bodyPr/>
        <a:lstStyle/>
        <a:p>
          <a:endParaRPr lang="tr-TR"/>
        </a:p>
      </dgm:t>
    </dgm:pt>
    <dgm:pt modelId="{D64B6DC5-3CB9-074D-AA2F-20B5ED4FE05F}" type="sibTrans" cxnId="{F905A6C5-1A9F-4C54-98CC-C084ADF291EA}">
      <dgm:prSet/>
      <dgm:spPr/>
      <dgm:t>
        <a:bodyPr/>
        <a:lstStyle/>
        <a:p>
          <a:endParaRPr lang="tr-TR"/>
        </a:p>
      </dgm:t>
    </dgm:pt>
    <dgm:pt modelId="{389010F2-F4E2-B048-B232-94F1C2396C6A}" type="parTrans" cxnId="{70443714-F68E-43E2-BDA8-3BC7560571B0}">
      <dgm:prSet/>
      <dgm:spPr>
        <a:noFill/>
        <a:ln w="127000">
          <a:solidFill>
            <a:schemeClr val="accent4"/>
          </a:solidFill>
        </a:ln>
      </dgm:spPr>
      <dgm:t>
        <a:bodyPr/>
        <a:lstStyle/>
        <a:p>
          <a:endParaRPr lang="tr-TR"/>
        </a:p>
      </dgm:t>
    </dgm:pt>
    <dgm:pt modelId="{CE388862-7932-5B48-8554-731D0AFC9E42}">
      <dgm:prSet phldrT="[Metin]" custT="1"/>
      <dgm:sp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ln>
          <a:solidFill>
            <a:schemeClr val="tx1"/>
          </a:solidFill>
        </a:ln>
      </dgm:spPr>
      <dgm:t>
        <a:bodyPr/>
        <a:lstStyle/>
        <a:p>
          <a:r>
            <a:rPr lang="tr-TR" sz="4000" b="1" u="sng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III. Oturum</a:t>
          </a:r>
        </a:p>
        <a:p>
          <a:r>
            <a:rPr lang="tr-TR" sz="4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25 Ekim 2023</a:t>
          </a:r>
        </a:p>
      </dgm:t>
    </dgm:pt>
    <dgm:pt modelId="{1B1F728E-79FA-054E-B66F-3EDCB5C39617}" type="parTrans" cxnId="{C24601DF-A922-4990-8E4F-9069A8297980}">
      <dgm:prSet/>
      <dgm:spPr>
        <a:noFill/>
        <a:ln w="12700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tr-TR"/>
        </a:p>
      </dgm:t>
    </dgm:pt>
    <dgm:pt modelId="{EEB0A8C1-1166-394A-9F07-C5D853CD08C0}">
      <dgm:prSet custT="1"/>
      <dgm:sp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</a:gradFill>
      </dgm:spPr>
      <dgm:t>
        <a:bodyPr/>
        <a:lstStyle/>
        <a:p>
          <a:r>
            <a:rPr lang="tr-TR" sz="3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Bitkisel Gıda Örnekleri ile Yöntem Uygulaması</a:t>
          </a:r>
        </a:p>
      </dgm:t>
    </dgm:pt>
    <dgm:pt modelId="{BE9744C1-FA67-2A4C-8EC5-FEA57CA0BAFD}" type="sibTrans" cxnId="{C24601DF-A922-4990-8E4F-9069A8297980}">
      <dgm:prSet/>
      <dgm:spPr/>
      <dgm:t>
        <a:bodyPr/>
        <a:lstStyle/>
        <a:p>
          <a:endParaRPr lang="tr-TR"/>
        </a:p>
      </dgm:t>
    </dgm:pt>
    <dgm:pt modelId="{629A4B99-46F3-D747-A245-170F4EAC62F7}" type="sibTrans" cxnId="{70443714-F68E-43E2-BDA8-3BC7560571B0}">
      <dgm:prSet/>
      <dgm:spPr/>
      <dgm:t>
        <a:bodyPr/>
        <a:lstStyle/>
        <a:p>
          <a:endParaRPr lang="tr-TR"/>
        </a:p>
      </dgm:t>
    </dgm:pt>
    <dgm:pt modelId="{1E070178-E8C1-4246-9AF9-013F3F80B588}" type="parTrans" cxnId="{38F27FC9-4868-4B92-918A-1B18D780E537}">
      <dgm:prSet/>
      <dgm:spPr>
        <a:noFill/>
        <a:ln w="127000">
          <a:solidFill>
            <a:schemeClr val="accent4"/>
          </a:solidFill>
        </a:ln>
      </dgm:spPr>
      <dgm:t>
        <a:bodyPr/>
        <a:lstStyle/>
        <a:p>
          <a:endParaRPr lang="tr-TR"/>
        </a:p>
      </dgm:t>
    </dgm:pt>
    <dgm:pt modelId="{0CAAD09F-2988-E74D-872B-01EF21F17F0E}">
      <dgm:prSet phldrT="[Metin]" custT="1"/>
      <dgm:sp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ln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r>
            <a:rPr lang="tr-TR" sz="4000" b="1" u="sng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IV. Oturum</a:t>
          </a:r>
        </a:p>
        <a:p>
          <a:r>
            <a:rPr lang="tr-TR" sz="4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26 Ekim 2023</a:t>
          </a:r>
        </a:p>
      </dgm:t>
    </dgm:pt>
    <dgm:pt modelId="{F2613B86-7C16-304F-AB4E-8402DB1912F8}" type="parTrans" cxnId="{677BCB60-3CB5-4EDE-83EC-AA0B18E65E04}">
      <dgm:prSet/>
      <dgm:spPr>
        <a:noFill/>
        <a:ln w="12700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tr-TR"/>
        </a:p>
      </dgm:t>
    </dgm:pt>
    <dgm:pt modelId="{79F9B2AB-9440-4B4E-9B16-3084D9AA146D}">
      <dgm:prSet custT="1"/>
      <dgm:spPr>
        <a:gradFill rotWithShape="0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</a:gradFill>
      </dgm:spPr>
      <dgm:t>
        <a:bodyPr/>
        <a:lstStyle/>
        <a:p>
          <a:r>
            <a:rPr lang="tr-TR" sz="3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Uygulama Sonrası Değerlendirme</a:t>
          </a:r>
        </a:p>
      </dgm:t>
    </dgm:pt>
    <dgm:pt modelId="{1AF9877B-88B4-734C-861C-8CEEC423E43E}" type="sibTrans" cxnId="{677BCB60-3CB5-4EDE-83EC-AA0B18E65E04}">
      <dgm:prSet/>
      <dgm:spPr/>
      <dgm:t>
        <a:bodyPr/>
        <a:lstStyle/>
        <a:p>
          <a:endParaRPr lang="tr-TR"/>
        </a:p>
      </dgm:t>
    </dgm:pt>
    <dgm:pt modelId="{C511268E-A7E5-904E-AEBF-8C61CBD4678B}" type="sibTrans" cxnId="{38F27FC9-4868-4B92-918A-1B18D780E537}">
      <dgm:prSet/>
      <dgm:spPr/>
      <dgm:t>
        <a:bodyPr/>
        <a:lstStyle/>
        <a:p>
          <a:endParaRPr lang="tr-TR"/>
        </a:p>
      </dgm:t>
    </dgm:pt>
    <dgm:pt modelId="{16A21ED2-F3C5-4A4B-A6A9-C2B1A9593E29}" type="sibTrans" cxnId="{B9E161CB-464C-41C7-A284-EDB7EE12896F}">
      <dgm:prSet/>
      <dgm:spPr/>
      <dgm:t>
        <a:bodyPr/>
        <a:lstStyle/>
        <a:p>
          <a:endParaRPr lang="tr-TR"/>
        </a:p>
      </dgm:t>
    </dgm:pt>
    <dgm:pt modelId="{B0F8948E-3D7C-9B41-B1E3-DAFB62B924F7}" type="pres">
      <dgm:prSet presAssocID="{3506211F-01B3-444A-AC3C-D7F440CC7016}" presName="hierChild1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9C937393-7489-C541-93C3-19BAF8180AF4}" type="pres">
      <dgm:prSet presAssocID="{867E015B-F525-5347-9F62-E643C0AF6935}" presName="hierRoot1">
        <dgm:presLayoutVars>
          <dgm:hierBranch val="init"/>
        </dgm:presLayoutVars>
      </dgm:prSet>
      <dgm:spPr/>
      <dgm:t>
        <a:bodyPr/>
        <a:lstStyle/>
        <a:p/>
      </dgm:t>
    </dgm:pt>
    <dgm:pt modelId="{D4BE353D-7C22-D741-9F70-C0C75F355455}" type="pres">
      <dgm:prSet presAssocID="{867E015B-F525-5347-9F62-E643C0AF6935}" presName="rootComposite1"/>
      <dgm:spPr/>
      <dgm:t>
        <a:bodyPr/>
        <a:lstStyle/>
        <a:p/>
      </dgm:t>
    </dgm:pt>
    <dgm:pt modelId="{8AEFFEFD-ED92-1642-AF46-12CD3BFBE021}" type="pres">
      <dgm:prSet presAssocID="{867E015B-F525-5347-9F62-E643C0AF6935}" presName="rootText1" presStyleLbl="node0" presStyleCnt="1" custScaleY="583474" custLinFactNeighborX="-4456" custLinFactNeighborY="572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70D48BCB-68AF-0D44-8FFA-F31487C57A3B}" type="pres">
      <dgm:prSet presAssocID="{867E015B-F525-5347-9F62-E643C0AF6935}" presName="rootConnector1" presStyleLbl="node1" presStyleCnt="1"/>
      <dgm:spPr/>
      <dgm:t>
        <a:bodyPr/>
        <a:lstStyle/>
        <a:p>
          <a:endParaRPr lang="tr-TR"/>
        </a:p>
      </dgm:t>
    </dgm:pt>
    <dgm:pt modelId="{E3CD326A-EAFF-9347-95C1-216F71C6DFD1}" type="pres">
      <dgm:prSet presAssocID="{867E015B-F525-5347-9F62-E643C0AF6935}" presName="hierChild2"/>
      <dgm:spPr/>
      <dgm:t>
        <a:bodyPr/>
        <a:lstStyle/>
        <a:p/>
      </dgm:t>
    </dgm:pt>
    <dgm:pt modelId="{0ACC428E-A38F-C04F-8324-A9DDE54BC541}" type="pres">
      <dgm:prSet presAssocID="{676FC931-9C81-E740-88D9-E6DD64F68BDD}" presName="Name64" presStyleLbl="parChTrans1D2" presStyleIdx="3" presStyleCnt="4"/>
      <dgm:spPr/>
      <dgm:t>
        <a:bodyPr/>
        <a:lstStyle/>
        <a:p>
          <a:endParaRPr lang="tr-TR"/>
        </a:p>
      </dgm:t>
    </dgm:pt>
    <dgm:pt modelId="{2D64F6F7-33B6-FB46-998C-D40E75026229}" type="pres">
      <dgm:prSet presAssocID="{20E0BA46-2092-3041-AFEC-539C3C93A68A}" presName="hierRoot2">
        <dgm:presLayoutVars>
          <dgm:hierBranch val="init"/>
        </dgm:presLayoutVars>
      </dgm:prSet>
      <dgm:spPr/>
      <dgm:t>
        <a:bodyPr/>
        <a:lstStyle/>
        <a:p/>
      </dgm:t>
    </dgm:pt>
    <dgm:pt modelId="{C3A97918-6010-B046-92EF-9F7A06770EEE}" type="pres">
      <dgm:prSet presAssocID="{20E0BA46-2092-3041-AFEC-539C3C93A68A}" presName="rootComposite"/>
      <dgm:spPr/>
      <dgm:t>
        <a:bodyPr/>
        <a:lstStyle/>
        <a:p/>
      </dgm:t>
    </dgm:pt>
    <dgm:pt modelId="{4BB0B795-3BCB-1B4F-9111-FFB98F2454DA}" type="pres">
      <dgm:prSet presAssocID="{20E0BA46-2092-3041-AFEC-539C3C93A68A}" presName="rootText" presStyleLbl="node2" presStyleCnt="4" custScaleY="13002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7B752096-37F4-2641-96F9-D60A314E62DE}" type="pres">
      <dgm:prSet presAssocID="{20E0BA46-2092-3041-AFEC-539C3C93A68A}" presName="rootConnector" presStyleLbl="node2" presStyleCnt="4"/>
      <dgm:spPr/>
      <dgm:t>
        <a:bodyPr/>
        <a:lstStyle/>
        <a:p>
          <a:endParaRPr lang="tr-TR"/>
        </a:p>
      </dgm:t>
    </dgm:pt>
    <dgm:pt modelId="{9278ABBD-B1B5-984E-A0E4-354CB7838DED}" type="pres">
      <dgm:prSet presAssocID="{20E0BA46-2092-3041-AFEC-539C3C93A68A}" presName="hierChild4"/>
      <dgm:spPr/>
      <dgm:t>
        <a:bodyPr/>
        <a:lstStyle/>
        <a:p/>
      </dgm:t>
    </dgm:pt>
    <dgm:pt modelId="{9DF6997A-7513-B740-8078-35E9B9B77C4A}" type="pres">
      <dgm:prSet presAssocID="{A064284D-7C56-C649-BF44-2100D6579F56}" presName="Name64" presStyleLbl="parChTrans1D3" presStyleIdx="3" presStyleCnt="4"/>
      <dgm:spPr/>
      <dgm:t>
        <a:bodyPr/>
        <a:lstStyle/>
        <a:p>
          <a:endParaRPr lang="tr-TR"/>
        </a:p>
      </dgm:t>
    </dgm:pt>
    <dgm:pt modelId="{179D31F6-5217-674E-9289-FBB3228011B4}" type="pres">
      <dgm:prSet presAssocID="{3AC709E1-B894-5D4B-880B-1F7528F75B3B}" presName="hierRoot2">
        <dgm:presLayoutVars>
          <dgm:hierBranch val="init"/>
        </dgm:presLayoutVars>
      </dgm:prSet>
      <dgm:spPr/>
      <dgm:t>
        <a:bodyPr/>
        <a:lstStyle/>
        <a:p/>
      </dgm:t>
    </dgm:pt>
    <dgm:pt modelId="{90FFE066-C8B8-044D-8403-55B3C32E619E}" type="pres">
      <dgm:prSet presAssocID="{3AC709E1-B894-5D4B-880B-1F7528F75B3B}" presName="rootComposite"/>
      <dgm:spPr/>
      <dgm:t>
        <a:bodyPr/>
        <a:lstStyle/>
        <a:p/>
      </dgm:t>
    </dgm:pt>
    <dgm:pt modelId="{601B84A3-3215-E54E-AB83-9AF644F952C1}" type="pres">
      <dgm:prSet presAssocID="{3AC709E1-B894-5D4B-880B-1F7528F75B3B}" presName="rootText" presStyleLbl="node3" presStyleCnt="4" custScaleY="137386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07F86E17-42D7-B74F-8554-45834120B38C}" type="pres">
      <dgm:prSet presAssocID="{3AC709E1-B894-5D4B-880B-1F7528F75B3B}" presName="rootConnector" presStyleLbl="node3" presStyleCnt="4"/>
      <dgm:spPr/>
      <dgm:t>
        <a:bodyPr/>
        <a:lstStyle/>
        <a:p>
          <a:endParaRPr lang="tr-TR"/>
        </a:p>
      </dgm:t>
    </dgm:pt>
    <dgm:pt modelId="{7A8E9765-DA69-5145-9F59-A3B610EAA31C}" type="pres">
      <dgm:prSet presAssocID="{3AC709E1-B894-5D4B-880B-1F7528F75B3B}" presName="hierChild4"/>
      <dgm:spPr/>
      <dgm:t>
        <a:bodyPr/>
        <a:lstStyle/>
        <a:p/>
      </dgm:t>
    </dgm:pt>
    <dgm:pt modelId="{A1780C2A-7B30-974B-9D56-0D65F7917311}" type="pres">
      <dgm:prSet presAssocID="{3AC709E1-B894-5D4B-880B-1F7528F75B3B}" presName="hierChild5"/>
      <dgm:spPr/>
      <dgm:t>
        <a:bodyPr/>
        <a:lstStyle/>
        <a:p/>
      </dgm:t>
    </dgm:pt>
    <dgm:pt modelId="{D381D113-B871-9741-BCC0-5E4DA1C9748C}" type="pres">
      <dgm:prSet presAssocID="{20E0BA46-2092-3041-AFEC-539C3C93A68A}" presName="hierChild5"/>
      <dgm:spPr/>
      <dgm:t>
        <a:bodyPr/>
        <a:lstStyle/>
        <a:p/>
      </dgm:t>
    </dgm:pt>
    <dgm:pt modelId="{C813AE54-19A5-724A-ADAD-8F00E84809B1}" type="pres">
      <dgm:prSet presAssocID="{6FC3CCC9-B45D-8D4A-92F5-A95E10315B9D}" presName="Name64" presStyleLbl="parChTrans1D2" presStyleIdx="2" presStyleCnt="4"/>
      <dgm:spPr/>
      <dgm:t>
        <a:bodyPr/>
        <a:lstStyle/>
        <a:p>
          <a:endParaRPr lang="tr-TR"/>
        </a:p>
      </dgm:t>
    </dgm:pt>
    <dgm:pt modelId="{0130A647-0679-0142-97D5-AA2C2558B102}" type="pres">
      <dgm:prSet presAssocID="{384C6D43-260B-B440-86D7-4344AE186C3A}" presName="hierRoot2">
        <dgm:presLayoutVars>
          <dgm:hierBranch val="init"/>
        </dgm:presLayoutVars>
      </dgm:prSet>
      <dgm:spPr/>
      <dgm:t>
        <a:bodyPr/>
        <a:lstStyle/>
        <a:p/>
      </dgm:t>
    </dgm:pt>
    <dgm:pt modelId="{6E095DFE-8EF9-0942-A70F-86157D728D62}" type="pres">
      <dgm:prSet presAssocID="{384C6D43-260B-B440-86D7-4344AE186C3A}" presName="rootComposite"/>
      <dgm:spPr/>
      <dgm:t>
        <a:bodyPr/>
        <a:lstStyle/>
        <a:p/>
      </dgm:t>
    </dgm:pt>
    <dgm:pt modelId="{021463D8-2E74-5C49-AA60-624D1101BD14}" type="pres">
      <dgm:prSet presAssocID="{384C6D43-260B-B440-86D7-4344AE186C3A}" presName="rootText" presStyleLbl="node2" presStyleIdx="1" presStyleCnt="4" custScaleY="127557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2BECFFE3-6626-DC4A-9A1B-55AB908CB08E}" type="pres">
      <dgm:prSet presAssocID="{384C6D43-260B-B440-86D7-4344AE186C3A}" presName="rootConnector" presStyleLbl="node2" presStyleIdx="1" presStyleCnt="4"/>
      <dgm:spPr/>
      <dgm:t>
        <a:bodyPr/>
        <a:lstStyle/>
        <a:p>
          <a:endParaRPr lang="tr-TR"/>
        </a:p>
      </dgm:t>
    </dgm:pt>
    <dgm:pt modelId="{3C30E3DC-D4FF-5D42-9012-6258D879516A}" type="pres">
      <dgm:prSet presAssocID="{384C6D43-260B-B440-86D7-4344AE186C3A}" presName="hierChild4"/>
      <dgm:spPr/>
      <dgm:t>
        <a:bodyPr/>
        <a:lstStyle/>
        <a:p/>
      </dgm:t>
    </dgm:pt>
    <dgm:pt modelId="{546CD913-6988-644B-9B42-C3B352944BFE}" type="pres">
      <dgm:prSet presAssocID="{B687AAA2-17D0-BE4B-9D2B-6AD31A9B5CCA}" presName="Name64" presStyleLbl="parChTrans1D3" presStyleIdx="2" presStyleCnt="4"/>
      <dgm:spPr/>
      <dgm:t>
        <a:bodyPr/>
        <a:lstStyle/>
        <a:p>
          <a:endParaRPr lang="tr-TR"/>
        </a:p>
      </dgm:t>
    </dgm:pt>
    <dgm:pt modelId="{A9A3B3D2-9C5A-3241-9C84-FB6FF9B20D89}" type="pres">
      <dgm:prSet presAssocID="{FBD8D8A2-C069-A241-B664-58056CF328E4}" presName="hierRoot2">
        <dgm:presLayoutVars>
          <dgm:hierBranch val="init"/>
        </dgm:presLayoutVars>
      </dgm:prSet>
      <dgm:spPr/>
      <dgm:t>
        <a:bodyPr/>
        <a:lstStyle/>
        <a:p/>
      </dgm:t>
    </dgm:pt>
    <dgm:pt modelId="{A23648CD-7219-8B4A-9F21-EF480BD74A04}" type="pres">
      <dgm:prSet presAssocID="{FBD8D8A2-C069-A241-B664-58056CF328E4}" presName="rootComposite"/>
      <dgm:spPr/>
      <dgm:t>
        <a:bodyPr/>
        <a:lstStyle/>
        <a:p/>
      </dgm:t>
    </dgm:pt>
    <dgm:pt modelId="{F3509F5A-1AB6-D04F-A352-38B1A0EAAD75}" type="pres">
      <dgm:prSet presAssocID="{FBD8D8A2-C069-A241-B664-58056CF328E4}" presName="rootText" presStyleLbl="node3" presStyleIdx="1" presStyleCnt="4" custScaleY="148549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3DE39DF4-CC1A-D145-B216-3DE5549C9296}" type="pres">
      <dgm:prSet presAssocID="{FBD8D8A2-C069-A241-B664-58056CF328E4}" presName="rootConnector" presStyleLbl="node3" presStyleIdx="1" presStyleCnt="4"/>
      <dgm:spPr/>
      <dgm:t>
        <a:bodyPr/>
        <a:lstStyle/>
        <a:p>
          <a:endParaRPr lang="tr-TR"/>
        </a:p>
      </dgm:t>
    </dgm:pt>
    <dgm:pt modelId="{68AC6DF0-8E71-414C-93E0-AE39BE19F79F}" type="pres">
      <dgm:prSet presAssocID="{FBD8D8A2-C069-A241-B664-58056CF328E4}" presName="hierChild4"/>
      <dgm:spPr/>
      <dgm:t>
        <a:bodyPr/>
        <a:lstStyle/>
        <a:p/>
      </dgm:t>
    </dgm:pt>
    <dgm:pt modelId="{2E64EE9A-9897-FC40-87CC-E5A0ADA91C88}" type="pres">
      <dgm:prSet presAssocID="{FBD8D8A2-C069-A241-B664-58056CF328E4}" presName="hierChild5"/>
      <dgm:spPr/>
      <dgm:t>
        <a:bodyPr/>
        <a:lstStyle/>
        <a:p/>
      </dgm:t>
    </dgm:pt>
    <dgm:pt modelId="{9460E47C-9496-8540-BCCC-F0F866E4D03F}" type="pres">
      <dgm:prSet presAssocID="{384C6D43-260B-B440-86D7-4344AE186C3A}" presName="hierChild5"/>
      <dgm:spPr/>
      <dgm:t>
        <a:bodyPr/>
        <a:lstStyle/>
        <a:p/>
      </dgm:t>
    </dgm:pt>
    <dgm:pt modelId="{5994A672-9C12-3741-ADCF-2862DA2C8B48}" type="pres">
      <dgm:prSet presAssocID="{389010F2-F4E2-B048-B232-94F1C2396C6A}" presName="Name64" presStyleLbl="parChTrans1D2" presStyleIdx="1" presStyleCnt="4"/>
      <dgm:spPr/>
      <dgm:t>
        <a:bodyPr/>
        <a:lstStyle/>
        <a:p>
          <a:endParaRPr lang="tr-TR"/>
        </a:p>
      </dgm:t>
    </dgm:pt>
    <dgm:pt modelId="{05034AC2-C2FB-274F-B79D-6322D89C3951}" type="pres">
      <dgm:prSet presAssocID="{CE388862-7932-5B48-8554-731D0AFC9E42}" presName="hierRoot2">
        <dgm:presLayoutVars>
          <dgm:hierBranch val="init"/>
        </dgm:presLayoutVars>
      </dgm:prSet>
      <dgm:spPr/>
      <dgm:t>
        <a:bodyPr/>
        <a:lstStyle/>
        <a:p/>
      </dgm:t>
    </dgm:pt>
    <dgm:pt modelId="{39A5A676-0ECF-204F-A1D9-43526A136832}" type="pres">
      <dgm:prSet presAssocID="{CE388862-7932-5B48-8554-731D0AFC9E42}" presName="rootComposite"/>
      <dgm:spPr/>
      <dgm:t>
        <a:bodyPr/>
        <a:lstStyle/>
        <a:p/>
      </dgm:t>
    </dgm:pt>
    <dgm:pt modelId="{17F00B66-6676-3244-BFD5-32358F1824DF}" type="pres">
      <dgm:prSet presAssocID="{CE388862-7932-5B48-8554-731D0AFC9E42}" presName="rootText" presStyleLbl="node2" presStyleIdx="2" presStyleCnt="4" custScaleY="109288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E6BC77C8-CD83-1A4E-BDE8-2787F30B0C5F}" type="pres">
      <dgm:prSet presAssocID="{CE388862-7932-5B48-8554-731D0AFC9E42}" presName="rootConnector" presStyleLbl="node2" presStyleIdx="2" presStyleCnt="4"/>
      <dgm:spPr/>
      <dgm:t>
        <a:bodyPr/>
        <a:lstStyle/>
        <a:p>
          <a:endParaRPr lang="tr-TR"/>
        </a:p>
      </dgm:t>
    </dgm:pt>
    <dgm:pt modelId="{74B83876-BC34-4E40-A3D6-F34748C7DD69}" type="pres">
      <dgm:prSet presAssocID="{CE388862-7932-5B48-8554-731D0AFC9E42}" presName="hierChild4"/>
      <dgm:spPr/>
      <dgm:t>
        <a:bodyPr/>
        <a:lstStyle/>
        <a:p/>
      </dgm:t>
    </dgm:pt>
    <dgm:pt modelId="{F63818DC-D2BF-FE48-9C9E-1E5DBA0F5632}" type="pres">
      <dgm:prSet presAssocID="{1B1F728E-79FA-054E-B66F-3EDCB5C39617}" presName="Name64" presStyleLbl="parChTrans1D3" presStyleIdx="1" presStyleCnt="4"/>
      <dgm:spPr/>
      <dgm:t>
        <a:bodyPr/>
        <a:lstStyle/>
        <a:p>
          <a:endParaRPr lang="tr-TR"/>
        </a:p>
      </dgm:t>
    </dgm:pt>
    <dgm:pt modelId="{7781E5EC-36F6-C741-8B30-99C3D0A88763}" type="pres">
      <dgm:prSet presAssocID="{EEB0A8C1-1166-394A-9F07-C5D853CD08C0}" presName="hierRoot2">
        <dgm:presLayoutVars>
          <dgm:hierBranch val="init"/>
        </dgm:presLayoutVars>
      </dgm:prSet>
      <dgm:spPr/>
      <dgm:t>
        <a:bodyPr/>
        <a:lstStyle/>
        <a:p/>
      </dgm:t>
    </dgm:pt>
    <dgm:pt modelId="{E08C6C10-50D6-7B4F-9586-1CF516E5EB92}" type="pres">
      <dgm:prSet presAssocID="{EEB0A8C1-1166-394A-9F07-C5D853CD08C0}" presName="rootComposite"/>
      <dgm:spPr/>
      <dgm:t>
        <a:bodyPr/>
        <a:lstStyle/>
        <a:p/>
      </dgm:t>
    </dgm:pt>
    <dgm:pt modelId="{8438EAB4-AD7F-1548-BC80-48C99A8082AC}" type="pres">
      <dgm:prSet presAssocID="{EEB0A8C1-1166-394A-9F07-C5D853CD08C0}" presName="rootText" presStyleLbl="node3" presStyleIdx="2" presStyleCnt="4" custScaleY="163036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71956A85-1DC6-AC45-AB9D-F02715EEA03A}" type="pres">
      <dgm:prSet presAssocID="{EEB0A8C1-1166-394A-9F07-C5D853CD08C0}" presName="rootConnector" presStyleLbl="node3" presStyleIdx="2" presStyleCnt="4"/>
      <dgm:spPr/>
      <dgm:t>
        <a:bodyPr/>
        <a:lstStyle/>
        <a:p>
          <a:endParaRPr lang="tr-TR"/>
        </a:p>
      </dgm:t>
    </dgm:pt>
    <dgm:pt modelId="{00187FFA-0CF1-5E4E-BC76-8CA5FFF40C8A}" type="pres">
      <dgm:prSet presAssocID="{EEB0A8C1-1166-394A-9F07-C5D853CD08C0}" presName="hierChild4"/>
      <dgm:spPr/>
      <dgm:t>
        <a:bodyPr/>
        <a:lstStyle/>
        <a:p/>
      </dgm:t>
    </dgm:pt>
    <dgm:pt modelId="{E2B866EC-52B9-0F45-8CA4-8671437E7EEF}" type="pres">
      <dgm:prSet presAssocID="{EEB0A8C1-1166-394A-9F07-C5D853CD08C0}" presName="hierChild5"/>
      <dgm:spPr/>
      <dgm:t>
        <a:bodyPr/>
        <a:lstStyle/>
        <a:p/>
      </dgm:t>
    </dgm:pt>
    <dgm:pt modelId="{9A1363E0-6266-9B49-AC91-874EEF371AD8}" type="pres">
      <dgm:prSet presAssocID="{CE388862-7932-5B48-8554-731D0AFC9E42}" presName="hierChild5"/>
      <dgm:spPr/>
      <dgm:t>
        <a:bodyPr/>
        <a:lstStyle/>
        <a:p/>
      </dgm:t>
    </dgm:pt>
    <dgm:pt modelId="{C714E629-9B41-9047-982D-261E11F525EF}" type="pres">
      <dgm:prSet presAssocID="{1E070178-E8C1-4246-9AF9-013F3F80B588}" presName="Name64" presStyleLbl="parChTrans1D2" presStyleCnt="4"/>
      <dgm:spPr/>
      <dgm:t>
        <a:bodyPr/>
        <a:lstStyle/>
        <a:p>
          <a:endParaRPr lang="tr-TR"/>
        </a:p>
      </dgm:t>
    </dgm:pt>
    <dgm:pt modelId="{72B986F5-B472-9045-9B1D-C81AE6FD39F0}" type="pres">
      <dgm:prSet presAssocID="{0CAAD09F-2988-E74D-872B-01EF21F17F0E}" presName="hierRoot2">
        <dgm:presLayoutVars>
          <dgm:hierBranch val="init"/>
        </dgm:presLayoutVars>
      </dgm:prSet>
      <dgm:spPr/>
      <dgm:t>
        <a:bodyPr/>
        <a:lstStyle/>
        <a:p/>
      </dgm:t>
    </dgm:pt>
    <dgm:pt modelId="{3AE88505-432B-014B-AF69-2420531761C8}" type="pres">
      <dgm:prSet presAssocID="{0CAAD09F-2988-E74D-872B-01EF21F17F0E}" presName="rootComposite"/>
      <dgm:spPr/>
      <dgm:t>
        <a:bodyPr/>
        <a:lstStyle/>
        <a:p/>
      </dgm:t>
    </dgm:pt>
    <dgm:pt modelId="{2F8375FF-A9E7-F140-9356-E051016EC16F}" type="pres">
      <dgm:prSet presAssocID="{0CAAD09F-2988-E74D-872B-01EF21F17F0E}" presName="rootText" presStyleLbl="node2" presStyleIdx="3" presStyleCnt="4" custScaleY="13393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5CA5B476-B2FE-DB48-8A91-0F1EFD7403E5}" type="pres">
      <dgm:prSet presAssocID="{0CAAD09F-2988-E74D-872B-01EF21F17F0E}" presName="rootConnector" presStyleLbl="node2" presStyleIdx="3" presStyleCnt="4"/>
      <dgm:spPr/>
      <dgm:t>
        <a:bodyPr/>
        <a:lstStyle/>
        <a:p>
          <a:endParaRPr lang="tr-TR"/>
        </a:p>
      </dgm:t>
    </dgm:pt>
    <dgm:pt modelId="{FCA40C9A-44BD-4741-AA11-62B985BF4BF4}" type="pres">
      <dgm:prSet presAssocID="{0CAAD09F-2988-E74D-872B-01EF21F17F0E}" presName="hierChild4"/>
      <dgm:spPr/>
      <dgm:t>
        <a:bodyPr/>
        <a:lstStyle/>
        <a:p/>
      </dgm:t>
    </dgm:pt>
    <dgm:pt modelId="{8563EE9F-A421-EA4F-8AAE-5FB3CE0249BD}" type="pres">
      <dgm:prSet presAssocID="{F2613B86-7C16-304F-AB4E-8402DB1912F8}" presName="Name64" presStyleLbl="parChTrans1D3" presStyleCnt="4"/>
      <dgm:spPr/>
      <dgm:t>
        <a:bodyPr/>
        <a:lstStyle/>
        <a:p>
          <a:endParaRPr lang="tr-TR"/>
        </a:p>
      </dgm:t>
    </dgm:pt>
    <dgm:pt modelId="{A70B87BF-280B-0A4B-A76B-FC6ED33CF244}" type="pres">
      <dgm:prSet presAssocID="{79F9B2AB-9440-4B4E-9B16-3084D9AA146D}" presName="hierRoot2">
        <dgm:presLayoutVars>
          <dgm:hierBranch val="init"/>
        </dgm:presLayoutVars>
      </dgm:prSet>
      <dgm:spPr/>
      <dgm:t>
        <a:bodyPr/>
        <a:lstStyle/>
        <a:p/>
      </dgm:t>
    </dgm:pt>
    <dgm:pt modelId="{903D7A00-F1F8-A045-854D-5EA50F5685DA}" type="pres">
      <dgm:prSet presAssocID="{79F9B2AB-9440-4B4E-9B16-3084D9AA146D}" presName="rootComposite"/>
      <dgm:spPr/>
      <dgm:t>
        <a:bodyPr/>
        <a:lstStyle/>
        <a:p/>
      </dgm:t>
    </dgm:pt>
    <dgm:pt modelId="{91AC0350-C169-274D-BF33-EF515C2C3E97}" type="pres">
      <dgm:prSet presAssocID="{79F9B2AB-9440-4B4E-9B16-3084D9AA146D}" presName="rootText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1C607742-F61C-C14F-8684-A63051141176}" type="pres">
      <dgm:prSet presAssocID="{79F9B2AB-9440-4B4E-9B16-3084D9AA146D}" presName="rootConnector" presStyleLbl="node3" presStyleIdx="3" presStyleCnt="4"/>
      <dgm:spPr/>
      <dgm:t>
        <a:bodyPr/>
        <a:lstStyle/>
        <a:p>
          <a:endParaRPr lang="tr-TR"/>
        </a:p>
      </dgm:t>
    </dgm:pt>
    <dgm:pt modelId="{EB73DC9E-8FC7-2249-A61B-9CE58DCE2656}" type="pres">
      <dgm:prSet presAssocID="{79F9B2AB-9440-4B4E-9B16-3084D9AA146D}" presName="hierChild4"/>
      <dgm:spPr/>
      <dgm:t>
        <a:bodyPr/>
        <a:lstStyle/>
        <a:p/>
      </dgm:t>
    </dgm:pt>
    <dgm:pt modelId="{346AC25E-4474-9949-9A28-ADC72612F9C7}" type="pres">
      <dgm:prSet presAssocID="{79F9B2AB-9440-4B4E-9B16-3084D9AA146D}" presName="hierChild5"/>
      <dgm:spPr/>
      <dgm:t>
        <a:bodyPr/>
        <a:lstStyle/>
        <a:p/>
      </dgm:t>
    </dgm:pt>
    <dgm:pt modelId="{9B740B42-8088-F04C-A18B-25815E8F0F19}" type="pres">
      <dgm:prSet presAssocID="{0CAAD09F-2988-E74D-872B-01EF21F17F0E}" presName="hierChild5"/>
      <dgm:spPr/>
      <dgm:t>
        <a:bodyPr/>
        <a:lstStyle/>
        <a:p/>
      </dgm:t>
    </dgm:pt>
    <dgm:pt modelId="{E12AACC5-B4A1-0E4E-BF75-2C942F930160}" type="pres">
      <dgm:prSet presAssocID="{867E015B-F525-5347-9F62-E643C0AF6935}" presName="hierChild3"/>
      <dgm:spPr/>
      <dgm:t>
        <a:bodyPr/>
        <a:lstStyle/>
        <a:p/>
      </dgm:t>
    </dgm:pt>
  </dgm:ptLst>
  <dgm:cxnLst>
    <dgm:cxn modelId="{B9E161CB-464C-41C7-A284-EDB7EE12896F}" srcId="{3506211F-01B3-444A-AC3C-D7F440CC7016}" destId="{867E015B-F525-5347-9F62-E643C0AF6935}" srcOrd="0" destOrd="0" parTransId="{BF1AADF8-A886-5248-A20A-E9F6858628F0}" sibTransId="{16A21ED2-F3C5-4A4B-A6A9-C2B1A9593E29}"/>
    <dgm:cxn modelId="{6237F9DD-2DA6-42AA-B36F-6B3DCB0C8758}" srcId="{867E015B-F525-5347-9F62-E643C0AF6935}" destId="{20E0BA46-2092-3041-AFEC-539C3C93A68A}" srcOrd="0" destOrd="0" parTransId="{676FC931-9C81-E740-88D9-E6DD64F68BDD}" sibTransId="{9DA03F02-A1A9-3E41-8000-FE20E1CBA52E}"/>
    <dgm:cxn modelId="{46949FAE-390B-46BB-96B9-274383224463}" srcId="{20E0BA46-2092-3041-AFEC-539C3C93A68A}" destId="{3AC709E1-B894-5D4B-880B-1F7528F75B3B}" srcOrd="0" destOrd="0" parTransId="{A064284D-7C56-C649-BF44-2100D6579F56}" sibTransId="{0D07C43E-0D99-514C-96AF-D6DC61DC5465}"/>
    <dgm:cxn modelId="{F905A6C5-1A9F-4C54-98CC-C084ADF291EA}" srcId="{867E015B-F525-5347-9F62-E643C0AF6935}" destId="{384C6D43-260B-B440-86D7-4344AE186C3A}" srcOrd="1" destOrd="0" parTransId="{6FC3CCC9-B45D-8D4A-92F5-A95E10315B9D}" sibTransId="{D64B6DC5-3CB9-074D-AA2F-20B5ED4FE05F}"/>
    <dgm:cxn modelId="{899E25CB-577A-4926-B768-56C1DA4A737B}" srcId="{384C6D43-260B-B440-86D7-4344AE186C3A}" destId="{FBD8D8A2-C069-A241-B664-58056CF328E4}" srcOrd="0" destOrd="0" parTransId="{B687AAA2-17D0-BE4B-9D2B-6AD31A9B5CCA}" sibTransId="{9722BDCD-4A03-C64F-BC1A-4C961D2CFBDF}"/>
    <dgm:cxn modelId="{70443714-F68E-43E2-BDA8-3BC7560571B0}" srcId="{867E015B-F525-5347-9F62-E643C0AF6935}" destId="{CE388862-7932-5B48-8554-731D0AFC9E42}" srcOrd="2" destOrd="0" parTransId="{389010F2-F4E2-B048-B232-94F1C2396C6A}" sibTransId="{629A4B99-46F3-D747-A245-170F4EAC62F7}"/>
    <dgm:cxn modelId="{C24601DF-A922-4990-8E4F-9069A8297980}" srcId="{CE388862-7932-5B48-8554-731D0AFC9E42}" destId="{EEB0A8C1-1166-394A-9F07-C5D853CD08C0}" srcOrd="0" destOrd="0" parTransId="{1B1F728E-79FA-054E-B66F-3EDCB5C39617}" sibTransId="{BE9744C1-FA67-2A4C-8EC5-FEA57CA0BAFD}"/>
    <dgm:cxn modelId="{38F27FC9-4868-4B92-918A-1B18D780E537}" srcId="{867E015B-F525-5347-9F62-E643C0AF6935}" destId="{0CAAD09F-2988-E74D-872B-01EF21F17F0E}" srcOrd="3" destOrd="0" parTransId="{1E070178-E8C1-4246-9AF9-013F3F80B588}" sibTransId="{C511268E-A7E5-904E-AEBF-8C61CBD4678B}"/>
    <dgm:cxn modelId="{677BCB60-3CB5-4EDE-83EC-AA0B18E65E04}" srcId="{0CAAD09F-2988-E74D-872B-01EF21F17F0E}" destId="{79F9B2AB-9440-4B4E-9B16-3084D9AA146D}" srcOrd="0" destOrd="0" parTransId="{F2613B86-7C16-304F-AB4E-8402DB1912F8}" sibTransId="{1AF9877B-88B4-734C-861C-8CEEC423E43E}"/>
    <dgm:cxn modelId="{416BBE41-A0D8-47E6-B11F-06DA5D66A57F}" type="presOf" srcId="{3506211F-01B3-444A-AC3C-D7F440CC7016}" destId="{B0F8948E-3D7C-9B41-B1E3-DAFB62B924F7}" srcOrd="0" destOrd="0" presId="urn:microsoft.com/office/officeart/2009/3/layout/HorizontalOrganizationChart"/>
    <dgm:cxn modelId="{F9AA45A9-6894-4007-8E2E-D65BD0B9B1F3}" type="presParOf" srcId="{B0F8948E-3D7C-9B41-B1E3-DAFB62B924F7}" destId="{9C937393-7489-C541-93C3-19BAF8180AF4}" srcOrd="0" destOrd="0" presId="urn:microsoft.com/office/officeart/2009/3/layout/HorizontalOrganizationChart"/>
    <dgm:cxn modelId="{98130055-8A79-4C10-8335-E66ABE15CAFD}" type="presParOf" srcId="{9C937393-7489-C541-93C3-19BAF8180AF4}" destId="{D4BE353D-7C22-D741-9F70-C0C75F355455}" srcOrd="0" destOrd="0" presId="urn:microsoft.com/office/officeart/2009/3/layout/HorizontalOrganizationChart"/>
    <dgm:cxn modelId="{7339EDBC-B69F-42FE-B239-57A4F2B7F6A2}" type="presParOf" srcId="{D4BE353D-7C22-D741-9F70-C0C75F355455}" destId="{8AEFFEFD-ED92-1642-AF46-12CD3BFBE021}" srcOrd="0" destOrd="0" presId="urn:microsoft.com/office/officeart/2009/3/layout/HorizontalOrganizationChart"/>
    <dgm:cxn modelId="{4A8FF407-740F-4AF9-90B1-CDAFD8E27C55}" type="presOf" srcId="{867E015B-F525-5347-9F62-E643C0AF6935}" destId="{8AEFFEFD-ED92-1642-AF46-12CD3BFBE021}" srcOrd="0" destOrd="0" presId="urn:microsoft.com/office/officeart/2009/3/layout/HorizontalOrganizationChart"/>
    <dgm:cxn modelId="{AC3B2DC9-8848-4383-9C46-23B795F6942E}" type="presParOf" srcId="{D4BE353D-7C22-D741-9F70-C0C75F355455}" destId="{70D48BCB-68AF-0D44-8FFA-F31487C57A3B}" srcOrd="1" destOrd="0" presId="urn:microsoft.com/office/officeart/2009/3/layout/HorizontalOrganizationChart"/>
    <dgm:cxn modelId="{B9E4E106-C9F5-448D-B222-147BEC3D5193}" type="presOf" srcId="{867E015B-F525-5347-9F62-E643C0AF6935}" destId="{70D48BCB-68AF-0D44-8FFA-F31487C57A3B}" srcOrd="1" destOrd="0" presId="urn:microsoft.com/office/officeart/2009/3/layout/HorizontalOrganizationChart"/>
    <dgm:cxn modelId="{BC2E83C3-1110-4831-9561-599A845ABEBA}" type="presParOf" srcId="{9C937393-7489-C541-93C3-19BAF8180AF4}" destId="{E3CD326A-EAFF-9347-95C1-216F71C6DFD1}" srcOrd="1" destOrd="0" presId="urn:microsoft.com/office/officeart/2009/3/layout/HorizontalOrganizationChart"/>
    <dgm:cxn modelId="{CA201703-3BF3-41CE-8BE5-22CF6822904B}" type="presParOf" srcId="{E3CD326A-EAFF-9347-95C1-216F71C6DFD1}" destId="{0ACC428E-A38F-C04F-8324-A9DDE54BC541}" srcOrd="0" destOrd="0" presId="urn:microsoft.com/office/officeart/2009/3/layout/HorizontalOrganizationChart"/>
    <dgm:cxn modelId="{66B32A91-C993-46FE-9940-99F890D0F79E}" type="presOf" srcId="{676FC931-9C81-E740-88D9-E6DD64F68BDD}" destId="{0ACC428E-A38F-C04F-8324-A9DDE54BC541}" srcOrd="0" destOrd="0" presId="urn:microsoft.com/office/officeart/2009/3/layout/HorizontalOrganizationChart"/>
    <dgm:cxn modelId="{1D08BA31-584E-4307-A418-76C9CE467C54}" type="presParOf" srcId="{E3CD326A-EAFF-9347-95C1-216F71C6DFD1}" destId="{2D64F6F7-33B6-FB46-998C-D40E75026229}" srcOrd="1" destOrd="0" presId="urn:microsoft.com/office/officeart/2009/3/layout/HorizontalOrganizationChart"/>
    <dgm:cxn modelId="{326A4424-422C-42DF-B19A-7496CD94B591}" type="presParOf" srcId="{2D64F6F7-33B6-FB46-998C-D40E75026229}" destId="{C3A97918-6010-B046-92EF-9F7A06770EEE}" srcOrd="0" destOrd="0" presId="urn:microsoft.com/office/officeart/2009/3/layout/HorizontalOrganizationChart"/>
    <dgm:cxn modelId="{930BFDF4-092C-4891-A6C6-D093E0A55339}" type="presParOf" srcId="{C3A97918-6010-B046-92EF-9F7A06770EEE}" destId="{4BB0B795-3BCB-1B4F-9111-FFB98F2454DA}" srcOrd="0" destOrd="0" presId="urn:microsoft.com/office/officeart/2009/3/layout/HorizontalOrganizationChart"/>
    <dgm:cxn modelId="{5B39BDB0-DF0B-4C5D-B6DD-C7C30A15A3C7}" type="presOf" srcId="{20E0BA46-2092-3041-AFEC-539C3C93A68A}" destId="{4BB0B795-3BCB-1B4F-9111-FFB98F2454DA}" srcOrd="0" destOrd="0" presId="urn:microsoft.com/office/officeart/2009/3/layout/HorizontalOrganizationChart"/>
    <dgm:cxn modelId="{CA4F8C01-BCBA-4794-A35E-447FAF510EE3}" type="presParOf" srcId="{C3A97918-6010-B046-92EF-9F7A06770EEE}" destId="{7B752096-37F4-2641-96F9-D60A314E62DE}" srcOrd="1" destOrd="0" presId="urn:microsoft.com/office/officeart/2009/3/layout/HorizontalOrganizationChart"/>
    <dgm:cxn modelId="{5BDF003A-4809-4C07-B20E-B6F278EBDE44}" type="presOf" srcId="{20E0BA46-2092-3041-AFEC-539C3C93A68A}" destId="{7B752096-37F4-2641-96F9-D60A314E62DE}" srcOrd="1" destOrd="0" presId="urn:microsoft.com/office/officeart/2009/3/layout/HorizontalOrganizationChart"/>
    <dgm:cxn modelId="{11B43CE7-4E3B-4005-9B2F-AB37F1115ABF}" type="presParOf" srcId="{2D64F6F7-33B6-FB46-998C-D40E75026229}" destId="{9278ABBD-B1B5-984E-A0E4-354CB7838DED}" srcOrd="1" destOrd="0" presId="urn:microsoft.com/office/officeart/2009/3/layout/HorizontalOrganizationChart"/>
    <dgm:cxn modelId="{C461C05F-F712-45AD-80D8-CF8766931EA5}" type="presParOf" srcId="{9278ABBD-B1B5-984E-A0E4-354CB7838DED}" destId="{9DF6997A-7513-B740-8078-35E9B9B77C4A}" srcOrd="0" destOrd="0" presId="urn:microsoft.com/office/officeart/2009/3/layout/HorizontalOrganizationChart"/>
    <dgm:cxn modelId="{254462A0-35E1-44B3-9812-CFF29117CF25}" type="presOf" srcId="{A064284D-7C56-C649-BF44-2100D6579F56}" destId="{9DF6997A-7513-B740-8078-35E9B9B77C4A}" srcOrd="0" destOrd="0" presId="urn:microsoft.com/office/officeart/2009/3/layout/HorizontalOrganizationChart"/>
    <dgm:cxn modelId="{95B28B61-3941-4204-85B6-1BAA33FA8FA8}" type="presParOf" srcId="{9278ABBD-B1B5-984E-A0E4-354CB7838DED}" destId="{179D31F6-5217-674E-9289-FBB3228011B4}" srcOrd="1" destOrd="0" presId="urn:microsoft.com/office/officeart/2009/3/layout/HorizontalOrganizationChart"/>
    <dgm:cxn modelId="{F1AFD98F-FCF6-4BFD-A76E-FCF48D638812}" type="presParOf" srcId="{179D31F6-5217-674E-9289-FBB3228011B4}" destId="{90FFE066-C8B8-044D-8403-55B3C32E619E}" srcOrd="0" destOrd="0" presId="urn:microsoft.com/office/officeart/2009/3/layout/HorizontalOrganizationChart"/>
    <dgm:cxn modelId="{72D6717A-EADC-48AD-BDF5-99B538ECB74C}" type="presParOf" srcId="{90FFE066-C8B8-044D-8403-55B3C32E619E}" destId="{601B84A3-3215-E54E-AB83-9AF644F952C1}" srcOrd="0" destOrd="0" presId="urn:microsoft.com/office/officeart/2009/3/layout/HorizontalOrganizationChart"/>
    <dgm:cxn modelId="{AD6E8A59-93DC-41F7-806F-1AEAFEFF1334}" type="presOf" srcId="{3AC709E1-B894-5D4B-880B-1F7528F75B3B}" destId="{601B84A3-3215-E54E-AB83-9AF644F952C1}" srcOrd="0" destOrd="0" presId="urn:microsoft.com/office/officeart/2009/3/layout/HorizontalOrganizationChart"/>
    <dgm:cxn modelId="{52A3E9B3-D316-43E4-B6EA-5D2EFC0F7E7B}" type="presParOf" srcId="{90FFE066-C8B8-044D-8403-55B3C32E619E}" destId="{07F86E17-42D7-B74F-8554-45834120B38C}" srcOrd="1" destOrd="0" presId="urn:microsoft.com/office/officeart/2009/3/layout/HorizontalOrganizationChart"/>
    <dgm:cxn modelId="{C19EABAE-1B8D-4E95-A438-BF8438AA4FC8}" type="presOf" srcId="{3AC709E1-B894-5D4B-880B-1F7528F75B3B}" destId="{07F86E17-42D7-B74F-8554-45834120B38C}" srcOrd="1" destOrd="0" presId="urn:microsoft.com/office/officeart/2009/3/layout/HorizontalOrganizationChart"/>
    <dgm:cxn modelId="{C6352B7C-D0F5-4FDE-9A43-84B1D510AB70}" type="presParOf" srcId="{179D31F6-5217-674E-9289-FBB3228011B4}" destId="{7A8E9765-DA69-5145-9F59-A3B610EAA31C}" srcOrd="1" destOrd="0" presId="urn:microsoft.com/office/officeart/2009/3/layout/HorizontalOrganizationChart"/>
    <dgm:cxn modelId="{CA3A8951-D9A2-44B9-ACB5-5EC285173191}" type="presParOf" srcId="{179D31F6-5217-674E-9289-FBB3228011B4}" destId="{A1780C2A-7B30-974B-9D56-0D65F7917311}" srcOrd="2" destOrd="0" presId="urn:microsoft.com/office/officeart/2009/3/layout/HorizontalOrganizationChart"/>
    <dgm:cxn modelId="{7D73BC1B-95D4-4527-9452-579565CC7467}" type="presParOf" srcId="{2D64F6F7-33B6-FB46-998C-D40E75026229}" destId="{D381D113-B871-9741-BCC0-5E4DA1C9748C}" srcOrd="2" destOrd="0" presId="urn:microsoft.com/office/officeart/2009/3/layout/HorizontalOrganizationChart"/>
    <dgm:cxn modelId="{9382C31C-7D5C-488C-8481-8421368CD46F}" type="presParOf" srcId="{E3CD326A-EAFF-9347-95C1-216F71C6DFD1}" destId="{C813AE54-19A5-724A-ADAD-8F00E84809B1}" srcOrd="2" destOrd="0" presId="urn:microsoft.com/office/officeart/2009/3/layout/HorizontalOrganizationChart"/>
    <dgm:cxn modelId="{ED574827-8854-4D60-BC28-0A77927F0A91}" type="presOf" srcId="{6FC3CCC9-B45D-8D4A-92F5-A95E10315B9D}" destId="{C813AE54-19A5-724A-ADAD-8F00E84809B1}" srcOrd="0" destOrd="0" presId="urn:microsoft.com/office/officeart/2009/3/layout/HorizontalOrganizationChart"/>
    <dgm:cxn modelId="{EB70ADBB-DA35-4B48-95CE-D1F0634DB684}" type="presParOf" srcId="{E3CD326A-EAFF-9347-95C1-216F71C6DFD1}" destId="{0130A647-0679-0142-97D5-AA2C2558B102}" srcOrd="3" destOrd="0" presId="urn:microsoft.com/office/officeart/2009/3/layout/HorizontalOrganizationChart"/>
    <dgm:cxn modelId="{D87D1812-12C8-44C1-AA2A-B9822335A22C}" type="presParOf" srcId="{0130A647-0679-0142-97D5-AA2C2558B102}" destId="{6E095DFE-8EF9-0942-A70F-86157D728D62}" srcOrd="0" destOrd="0" presId="urn:microsoft.com/office/officeart/2009/3/layout/HorizontalOrganizationChart"/>
    <dgm:cxn modelId="{F4AC3244-70FC-442B-B3AB-7D5EE872EAB5}" type="presParOf" srcId="{6E095DFE-8EF9-0942-A70F-86157D728D62}" destId="{021463D8-2E74-5C49-AA60-624D1101BD14}" srcOrd="0" destOrd="0" presId="urn:microsoft.com/office/officeart/2009/3/layout/HorizontalOrganizationChart"/>
    <dgm:cxn modelId="{41A7B1B2-9B29-472C-ABCA-118B7E2C242E}" type="presOf" srcId="{384C6D43-260B-B440-86D7-4344AE186C3A}" destId="{021463D8-2E74-5C49-AA60-624D1101BD14}" srcOrd="0" destOrd="0" presId="urn:microsoft.com/office/officeart/2009/3/layout/HorizontalOrganizationChart"/>
    <dgm:cxn modelId="{5776DD43-6592-43C4-95BC-A3DE319FB96F}" type="presParOf" srcId="{6E095DFE-8EF9-0942-A70F-86157D728D62}" destId="{2BECFFE3-6626-DC4A-9A1B-55AB908CB08E}" srcOrd="1" destOrd="0" presId="urn:microsoft.com/office/officeart/2009/3/layout/HorizontalOrganizationChart"/>
    <dgm:cxn modelId="{F754AB4F-C0A9-4681-BADF-80C2A61618C7}" type="presOf" srcId="{384C6D43-260B-B440-86D7-4344AE186C3A}" destId="{2BECFFE3-6626-DC4A-9A1B-55AB908CB08E}" srcOrd="1" destOrd="0" presId="urn:microsoft.com/office/officeart/2009/3/layout/HorizontalOrganizationChart"/>
    <dgm:cxn modelId="{81A4AF7F-168D-4AF2-B2DF-D5D447354BE1}" type="presParOf" srcId="{0130A647-0679-0142-97D5-AA2C2558B102}" destId="{3C30E3DC-D4FF-5D42-9012-6258D879516A}" srcOrd="1" destOrd="0" presId="urn:microsoft.com/office/officeart/2009/3/layout/HorizontalOrganizationChart"/>
    <dgm:cxn modelId="{D3A12FD3-E3C3-46A9-8F46-6052163927BB}" type="presParOf" srcId="{3C30E3DC-D4FF-5D42-9012-6258D879516A}" destId="{546CD913-6988-644B-9B42-C3B352944BFE}" srcOrd="0" destOrd="0" presId="urn:microsoft.com/office/officeart/2009/3/layout/HorizontalOrganizationChart"/>
    <dgm:cxn modelId="{9360F2D1-8D91-4B7B-BC07-669CCACD422D}" type="presOf" srcId="{B687AAA2-17D0-BE4B-9D2B-6AD31A9B5CCA}" destId="{546CD913-6988-644B-9B42-C3B352944BFE}" srcOrd="0" destOrd="0" presId="urn:microsoft.com/office/officeart/2009/3/layout/HorizontalOrganizationChart"/>
    <dgm:cxn modelId="{C0F7928E-656F-46D3-9D0C-B7CF5B83B5AE}" type="presParOf" srcId="{3C30E3DC-D4FF-5D42-9012-6258D879516A}" destId="{A9A3B3D2-9C5A-3241-9C84-FB6FF9B20D89}" srcOrd="1" destOrd="0" presId="urn:microsoft.com/office/officeart/2009/3/layout/HorizontalOrganizationChart"/>
    <dgm:cxn modelId="{B6555AF2-933A-4C3D-9653-49600F8BEA69}" type="presParOf" srcId="{A9A3B3D2-9C5A-3241-9C84-FB6FF9B20D89}" destId="{A23648CD-7219-8B4A-9F21-EF480BD74A04}" srcOrd="0" destOrd="0" presId="urn:microsoft.com/office/officeart/2009/3/layout/HorizontalOrganizationChart"/>
    <dgm:cxn modelId="{6EC8EA29-91AC-4086-AB5B-FF2E0FF7D424}" type="presParOf" srcId="{A23648CD-7219-8B4A-9F21-EF480BD74A04}" destId="{F3509F5A-1AB6-D04F-A352-38B1A0EAAD75}" srcOrd="0" destOrd="0" presId="urn:microsoft.com/office/officeart/2009/3/layout/HorizontalOrganizationChart"/>
    <dgm:cxn modelId="{B496AD7C-EBB8-49E0-AA6E-FD8EDAA45F80}" type="presOf" srcId="{FBD8D8A2-C069-A241-B664-58056CF328E4}" destId="{F3509F5A-1AB6-D04F-A352-38B1A0EAAD75}" srcOrd="0" destOrd="0" presId="urn:microsoft.com/office/officeart/2009/3/layout/HorizontalOrganizationChart"/>
    <dgm:cxn modelId="{F3DEAE4F-E983-434B-920C-433C0F4001E3}" type="presParOf" srcId="{A23648CD-7219-8B4A-9F21-EF480BD74A04}" destId="{3DE39DF4-CC1A-D145-B216-3DE5549C9296}" srcOrd="1" destOrd="0" presId="urn:microsoft.com/office/officeart/2009/3/layout/HorizontalOrganizationChart"/>
    <dgm:cxn modelId="{50EAD6D7-8C4C-491D-9238-A448FB5C9BAD}" type="presOf" srcId="{FBD8D8A2-C069-A241-B664-58056CF328E4}" destId="{3DE39DF4-CC1A-D145-B216-3DE5549C9296}" srcOrd="1" destOrd="0" presId="urn:microsoft.com/office/officeart/2009/3/layout/HorizontalOrganizationChart"/>
    <dgm:cxn modelId="{63EC2E6D-9711-400F-B3EB-BF39E022FF55}" type="presParOf" srcId="{A9A3B3D2-9C5A-3241-9C84-FB6FF9B20D89}" destId="{68AC6DF0-8E71-414C-93E0-AE39BE19F79F}" srcOrd="1" destOrd="0" presId="urn:microsoft.com/office/officeart/2009/3/layout/HorizontalOrganizationChart"/>
    <dgm:cxn modelId="{3EC93429-A6D5-45EB-B85F-F427D2C77D86}" type="presParOf" srcId="{A9A3B3D2-9C5A-3241-9C84-FB6FF9B20D89}" destId="{2E64EE9A-9897-FC40-87CC-E5A0ADA91C88}" srcOrd="2" destOrd="0" presId="urn:microsoft.com/office/officeart/2009/3/layout/HorizontalOrganizationChart"/>
    <dgm:cxn modelId="{38BB7B25-7E9E-4B91-A6E6-2429AD2E9EDA}" type="presParOf" srcId="{0130A647-0679-0142-97D5-AA2C2558B102}" destId="{9460E47C-9496-8540-BCCC-F0F866E4D03F}" srcOrd="2" destOrd="0" presId="urn:microsoft.com/office/officeart/2009/3/layout/HorizontalOrganizationChart"/>
    <dgm:cxn modelId="{84A299D0-5C91-4EEA-B4EC-EFCEEF9219CD}" type="presParOf" srcId="{E3CD326A-EAFF-9347-95C1-216F71C6DFD1}" destId="{5994A672-9C12-3741-ADCF-2862DA2C8B48}" srcOrd="4" destOrd="0" presId="urn:microsoft.com/office/officeart/2009/3/layout/HorizontalOrganizationChart"/>
    <dgm:cxn modelId="{0F0BAC72-C9FE-4107-9FB4-CFA973DBEC6D}" type="presOf" srcId="{389010F2-F4E2-B048-B232-94F1C2396C6A}" destId="{5994A672-9C12-3741-ADCF-2862DA2C8B48}" srcOrd="0" destOrd="0" presId="urn:microsoft.com/office/officeart/2009/3/layout/HorizontalOrganizationChart"/>
    <dgm:cxn modelId="{927C3935-0D5E-464F-8C2B-23F9EFF2F908}" type="presParOf" srcId="{E3CD326A-EAFF-9347-95C1-216F71C6DFD1}" destId="{05034AC2-C2FB-274F-B79D-6322D89C3951}" srcOrd="5" destOrd="0" presId="urn:microsoft.com/office/officeart/2009/3/layout/HorizontalOrganizationChart"/>
    <dgm:cxn modelId="{39C305AE-0D1E-43CD-A590-0C3B7CF9CABE}" type="presParOf" srcId="{05034AC2-C2FB-274F-B79D-6322D89C3951}" destId="{39A5A676-0ECF-204F-A1D9-43526A136832}" srcOrd="0" destOrd="0" presId="urn:microsoft.com/office/officeart/2009/3/layout/HorizontalOrganizationChart"/>
    <dgm:cxn modelId="{423FC9C0-26AE-4CE9-8E56-DDD0024F64ED}" type="presParOf" srcId="{39A5A676-0ECF-204F-A1D9-43526A136832}" destId="{17F00B66-6676-3244-BFD5-32358F1824DF}" srcOrd="0" destOrd="0" presId="urn:microsoft.com/office/officeart/2009/3/layout/HorizontalOrganizationChart"/>
    <dgm:cxn modelId="{5A663568-FBC7-4EF2-902A-6A950BCEE778}" type="presOf" srcId="{CE388862-7932-5B48-8554-731D0AFC9E42}" destId="{17F00B66-6676-3244-BFD5-32358F1824DF}" srcOrd="0" destOrd="0" presId="urn:microsoft.com/office/officeart/2009/3/layout/HorizontalOrganizationChart"/>
    <dgm:cxn modelId="{776C78C3-A1FD-431C-8C3A-F7237CC45243}" type="presParOf" srcId="{39A5A676-0ECF-204F-A1D9-43526A136832}" destId="{E6BC77C8-CD83-1A4E-BDE8-2787F30B0C5F}" srcOrd="1" destOrd="0" presId="urn:microsoft.com/office/officeart/2009/3/layout/HorizontalOrganizationChart"/>
    <dgm:cxn modelId="{27C5CD4C-CCF4-4456-B03A-177EF39757BD}" type="presOf" srcId="{CE388862-7932-5B48-8554-731D0AFC9E42}" destId="{E6BC77C8-CD83-1A4E-BDE8-2787F30B0C5F}" srcOrd="1" destOrd="0" presId="urn:microsoft.com/office/officeart/2009/3/layout/HorizontalOrganizationChart"/>
    <dgm:cxn modelId="{EED6EEEF-5F25-4D6A-A644-768C5828AA61}" type="presParOf" srcId="{05034AC2-C2FB-274F-B79D-6322D89C3951}" destId="{74B83876-BC34-4E40-A3D6-F34748C7DD69}" srcOrd="1" destOrd="0" presId="urn:microsoft.com/office/officeart/2009/3/layout/HorizontalOrganizationChart"/>
    <dgm:cxn modelId="{D2B69BFA-8BCC-415F-9068-35CE6D912252}" type="presParOf" srcId="{74B83876-BC34-4E40-A3D6-F34748C7DD69}" destId="{F63818DC-D2BF-FE48-9C9E-1E5DBA0F5632}" srcOrd="0" destOrd="0" presId="urn:microsoft.com/office/officeart/2009/3/layout/HorizontalOrganizationChart"/>
    <dgm:cxn modelId="{C4946FC7-394E-44A5-9103-8DD4BEE1CF8A}" type="presOf" srcId="{1B1F728E-79FA-054E-B66F-3EDCB5C39617}" destId="{F63818DC-D2BF-FE48-9C9E-1E5DBA0F5632}" srcOrd="0" destOrd="0" presId="urn:microsoft.com/office/officeart/2009/3/layout/HorizontalOrganizationChart"/>
    <dgm:cxn modelId="{A8F42021-0978-4B75-93D1-95617D6D10C0}" type="presParOf" srcId="{74B83876-BC34-4E40-A3D6-F34748C7DD69}" destId="{7781E5EC-36F6-C741-8B30-99C3D0A88763}" srcOrd="1" destOrd="0" presId="urn:microsoft.com/office/officeart/2009/3/layout/HorizontalOrganizationChart"/>
    <dgm:cxn modelId="{3CF0F848-EC03-4FFA-8F46-592D3277F172}" type="presParOf" srcId="{7781E5EC-36F6-C741-8B30-99C3D0A88763}" destId="{E08C6C10-50D6-7B4F-9586-1CF516E5EB92}" srcOrd="0" destOrd="0" presId="urn:microsoft.com/office/officeart/2009/3/layout/HorizontalOrganizationChart"/>
    <dgm:cxn modelId="{17220A90-A4A8-409E-9ADA-1EFC8F0B407B}" type="presParOf" srcId="{E08C6C10-50D6-7B4F-9586-1CF516E5EB92}" destId="{8438EAB4-AD7F-1548-BC80-48C99A8082AC}" srcOrd="0" destOrd="0" presId="urn:microsoft.com/office/officeart/2009/3/layout/HorizontalOrganizationChart"/>
    <dgm:cxn modelId="{535824D7-D8C6-47B9-BC04-0FFB544DE411}" type="presOf" srcId="{EEB0A8C1-1166-394A-9F07-C5D853CD08C0}" destId="{8438EAB4-AD7F-1548-BC80-48C99A8082AC}" srcOrd="0" destOrd="0" presId="urn:microsoft.com/office/officeart/2009/3/layout/HorizontalOrganizationChart"/>
    <dgm:cxn modelId="{071393C8-6A4E-4BE8-8CE5-855071B15375}" type="presParOf" srcId="{E08C6C10-50D6-7B4F-9586-1CF516E5EB92}" destId="{71956A85-1DC6-AC45-AB9D-F02715EEA03A}" srcOrd="1" destOrd="0" presId="urn:microsoft.com/office/officeart/2009/3/layout/HorizontalOrganizationChart"/>
    <dgm:cxn modelId="{71FC3256-5A97-4027-8539-4451B96E834B}" type="presOf" srcId="{EEB0A8C1-1166-394A-9F07-C5D853CD08C0}" destId="{71956A85-1DC6-AC45-AB9D-F02715EEA03A}" srcOrd="1" destOrd="0" presId="urn:microsoft.com/office/officeart/2009/3/layout/HorizontalOrganizationChart"/>
    <dgm:cxn modelId="{F2BD32DA-5A15-48C2-9492-FFEFFCD3840D}" type="presParOf" srcId="{7781E5EC-36F6-C741-8B30-99C3D0A88763}" destId="{00187FFA-0CF1-5E4E-BC76-8CA5FFF40C8A}" srcOrd="1" destOrd="0" presId="urn:microsoft.com/office/officeart/2009/3/layout/HorizontalOrganizationChart"/>
    <dgm:cxn modelId="{9E8DD2CD-9407-404B-832D-1A7110D2F097}" type="presParOf" srcId="{7781E5EC-36F6-C741-8B30-99C3D0A88763}" destId="{E2B866EC-52B9-0F45-8CA4-8671437E7EEF}" srcOrd="2" destOrd="0" presId="urn:microsoft.com/office/officeart/2009/3/layout/HorizontalOrganizationChart"/>
    <dgm:cxn modelId="{CBB5D57F-E5AB-43D2-A568-D5811BBFC212}" type="presParOf" srcId="{05034AC2-C2FB-274F-B79D-6322D89C3951}" destId="{9A1363E0-6266-9B49-AC91-874EEF371AD8}" srcOrd="2" destOrd="0" presId="urn:microsoft.com/office/officeart/2009/3/layout/HorizontalOrganizationChart"/>
    <dgm:cxn modelId="{7505C5D7-DBB2-4CA1-92B7-AEA28D8DA7DB}" type="presParOf" srcId="{E3CD326A-EAFF-9347-95C1-216F71C6DFD1}" destId="{C714E629-9B41-9047-982D-261E11F525EF}" srcOrd="6" destOrd="0" presId="urn:microsoft.com/office/officeart/2009/3/layout/HorizontalOrganizationChart"/>
    <dgm:cxn modelId="{61014DBC-D2AC-4F89-826D-AAF29A61C1C5}" type="presOf" srcId="{1E070178-E8C1-4246-9AF9-013F3F80B588}" destId="{C714E629-9B41-9047-982D-261E11F525EF}" srcOrd="0" destOrd="0" presId="urn:microsoft.com/office/officeart/2009/3/layout/HorizontalOrganizationChart"/>
    <dgm:cxn modelId="{D00BC8C7-E29C-48B7-9E8D-9ADABCF583A2}" type="presParOf" srcId="{E3CD326A-EAFF-9347-95C1-216F71C6DFD1}" destId="{72B986F5-B472-9045-9B1D-C81AE6FD39F0}" srcOrd="7" destOrd="0" presId="urn:microsoft.com/office/officeart/2009/3/layout/HorizontalOrganizationChart"/>
    <dgm:cxn modelId="{BDB95C61-71B7-417B-8F61-7D90B87F93B3}" type="presParOf" srcId="{72B986F5-B472-9045-9B1D-C81AE6FD39F0}" destId="{3AE88505-432B-014B-AF69-2420531761C8}" srcOrd="0" destOrd="0" presId="urn:microsoft.com/office/officeart/2009/3/layout/HorizontalOrganizationChart"/>
    <dgm:cxn modelId="{E8628811-308B-4A11-9D92-1F967D6DEC09}" type="presParOf" srcId="{3AE88505-432B-014B-AF69-2420531761C8}" destId="{2F8375FF-A9E7-F140-9356-E051016EC16F}" srcOrd="0" destOrd="0" presId="urn:microsoft.com/office/officeart/2009/3/layout/HorizontalOrganizationChart"/>
    <dgm:cxn modelId="{04E56BFF-D8BF-4C03-9AEA-9A7E33D0B296}" type="presOf" srcId="{0CAAD09F-2988-E74D-872B-01EF21F17F0E}" destId="{2F8375FF-A9E7-F140-9356-E051016EC16F}" srcOrd="0" destOrd="0" presId="urn:microsoft.com/office/officeart/2009/3/layout/HorizontalOrganizationChart"/>
    <dgm:cxn modelId="{2CB4CC70-AD0D-42D5-A564-093654570903}" type="presParOf" srcId="{3AE88505-432B-014B-AF69-2420531761C8}" destId="{5CA5B476-B2FE-DB48-8A91-0F1EFD7403E5}" srcOrd="1" destOrd="0" presId="urn:microsoft.com/office/officeart/2009/3/layout/HorizontalOrganizationChart"/>
    <dgm:cxn modelId="{796A7AF8-B4A0-4102-B0C2-CE531A9B03C0}" type="presOf" srcId="{0CAAD09F-2988-E74D-872B-01EF21F17F0E}" destId="{5CA5B476-B2FE-DB48-8A91-0F1EFD7403E5}" srcOrd="1" destOrd="0" presId="urn:microsoft.com/office/officeart/2009/3/layout/HorizontalOrganizationChart"/>
    <dgm:cxn modelId="{E225DD51-5FE2-4DE6-AB9C-92711D73EE35}" type="presParOf" srcId="{72B986F5-B472-9045-9B1D-C81AE6FD39F0}" destId="{FCA40C9A-44BD-4741-AA11-62B985BF4BF4}" srcOrd="1" destOrd="0" presId="urn:microsoft.com/office/officeart/2009/3/layout/HorizontalOrganizationChart"/>
    <dgm:cxn modelId="{E80E3A1F-A789-4E1C-9905-79BC918773EA}" type="presParOf" srcId="{FCA40C9A-44BD-4741-AA11-62B985BF4BF4}" destId="{8563EE9F-A421-EA4F-8AAE-5FB3CE0249BD}" srcOrd="0" destOrd="0" presId="urn:microsoft.com/office/officeart/2009/3/layout/HorizontalOrganizationChart"/>
    <dgm:cxn modelId="{7D9EADC0-FECC-4D0B-ADBF-5FA7BB06643A}" type="presOf" srcId="{F2613B86-7C16-304F-AB4E-8402DB1912F8}" destId="{8563EE9F-A421-EA4F-8AAE-5FB3CE0249BD}" srcOrd="0" destOrd="0" presId="urn:microsoft.com/office/officeart/2009/3/layout/HorizontalOrganizationChart"/>
    <dgm:cxn modelId="{CB100E61-6784-40E4-AA54-D273F8FCF8FB}" type="presParOf" srcId="{FCA40C9A-44BD-4741-AA11-62B985BF4BF4}" destId="{A70B87BF-280B-0A4B-A76B-FC6ED33CF244}" srcOrd="1" destOrd="0" presId="urn:microsoft.com/office/officeart/2009/3/layout/HorizontalOrganizationChart"/>
    <dgm:cxn modelId="{1A40ACAD-22B4-4769-B2EF-AAE43CDDFE30}" type="presParOf" srcId="{A70B87BF-280B-0A4B-A76B-FC6ED33CF244}" destId="{903D7A00-F1F8-A045-854D-5EA50F5685DA}" srcOrd="0" destOrd="0" presId="urn:microsoft.com/office/officeart/2009/3/layout/HorizontalOrganizationChart"/>
    <dgm:cxn modelId="{E362A3B2-914E-4759-AC58-D985A4C942E9}" type="presParOf" srcId="{903D7A00-F1F8-A045-854D-5EA50F5685DA}" destId="{91AC0350-C169-274D-BF33-EF515C2C3E97}" srcOrd="0" destOrd="0" presId="urn:microsoft.com/office/officeart/2009/3/layout/HorizontalOrganizationChart"/>
    <dgm:cxn modelId="{2E9778C9-D952-4F89-A7F9-DB683387267F}" type="presOf" srcId="{79F9B2AB-9440-4B4E-9B16-3084D9AA146D}" destId="{91AC0350-C169-274D-BF33-EF515C2C3E97}" srcOrd="0" destOrd="0" presId="urn:microsoft.com/office/officeart/2009/3/layout/HorizontalOrganizationChart"/>
    <dgm:cxn modelId="{1E1AE733-5B65-4C1F-A8BF-CF46DEDCF324}" type="presParOf" srcId="{903D7A00-F1F8-A045-854D-5EA50F5685DA}" destId="{1C607742-F61C-C14F-8684-A63051141176}" srcOrd="1" destOrd="0" presId="urn:microsoft.com/office/officeart/2009/3/layout/HorizontalOrganizationChart"/>
    <dgm:cxn modelId="{739F5B89-4C15-413D-B4FB-26225550B2EC}" type="presOf" srcId="{79F9B2AB-9440-4B4E-9B16-3084D9AA146D}" destId="{1C607742-F61C-C14F-8684-A63051141176}" srcOrd="1" destOrd="0" presId="urn:microsoft.com/office/officeart/2009/3/layout/HorizontalOrganizationChart"/>
    <dgm:cxn modelId="{952F698E-2590-481B-9CD3-B82258A71DDE}" type="presParOf" srcId="{A70B87BF-280B-0A4B-A76B-FC6ED33CF244}" destId="{EB73DC9E-8FC7-2249-A61B-9CE58DCE2656}" srcOrd="1" destOrd="0" presId="urn:microsoft.com/office/officeart/2009/3/layout/HorizontalOrganizationChart"/>
    <dgm:cxn modelId="{F38DDC5C-6ABA-4742-89B9-43F1B547DB5A}" type="presParOf" srcId="{A70B87BF-280B-0A4B-A76B-FC6ED33CF244}" destId="{346AC25E-4474-9949-9A28-ADC72612F9C7}" srcOrd="2" destOrd="0" presId="urn:microsoft.com/office/officeart/2009/3/layout/HorizontalOrganizationChart"/>
    <dgm:cxn modelId="{7CF67C37-17C4-4459-AC16-84E7AB38BE80}" type="presParOf" srcId="{72B986F5-B472-9045-9B1D-C81AE6FD39F0}" destId="{9B740B42-8088-F04C-A18B-25815E8F0F19}" srcOrd="2" destOrd="0" presId="urn:microsoft.com/office/officeart/2009/3/layout/HorizontalOrganizationChart"/>
    <dgm:cxn modelId="{A7B7BEE4-F18D-4DE7-861F-D84C2FAAF587}" type="presParOf" srcId="{9C937393-7489-C541-93C3-19BAF8180AF4}" destId="{E12AACC5-B4A1-0E4E-BF75-2C942F930160}" srcOrd="2" destOrd="0" presId="urn:microsoft.com/office/officeart/2009/3/layout/HorizontalOrganizationChart"/>
  </dgm:cxnLst>
  <dgm:bg>
    <a:noFill/>
  </dgm:bg>
  <dgm:whole/>
  <dgm:extLst>
    <a:ext uri="http://schemas.microsoft.com/office/drawing/2008/diagram">
      <dsp:dataModelExt xmlns:dsp="http://schemas.microsoft.com/office/drawing/2008/diagram" relId="rId4" minVer="http://schemas.openxmlformats.org/drawingml/2006/main"/>
    </a:ext>
  </dgm:extLst>
</dgm:dataModel>
</file>

<file path=ppt/diagrams/data2.xml><?xml version="1.0" encoding="utf-8"?>
<dgm:dataModel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dgm="http://schemas.openxmlformats.org/drawingml/2006/diagram">
  <dgm:ptLst>
    <dgm:pt modelId="{B32F0FBA-1D69-4EA0-8FBE-EDF915D68EE2}" type="doc">
      <dgm:prSet loTypeId="urn:microsoft.com/office/officeart/2008/layout/TitlePictureLineup" loCatId="picture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tr-TR"/>
        </a:p>
      </dgm:t>
    </dgm:pt>
    <dgm:pt modelId="{BD6253C2-7227-4F18-9E1F-904E366344C2}" type="parTrans" cxnId="{E6D1AEAF-47F5-47F8-88B7-C802431BF8FE}">
      <dgm:prSet/>
      <dgm:spPr/>
      <dgm:t>
        <a:bodyPr/>
        <a:lstStyle/>
        <a:p>
          <a:endParaRPr lang="tr-TR"/>
        </a:p>
      </dgm:t>
    </dgm:pt>
    <dgm:pt modelId="{E5B3A340-FF2B-4F95-BCAA-114933218918}">
      <dgm:prSet custT="1"/>
      <dgm:spPr>
        <a:solidFill>
          <a:schemeClr val="accent4"/>
        </a:solidFill>
        <a:ln>
          <a:noFill/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tr-TR" sz="2800" b="1" i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Floresan Mikroskop ile Uygulama</a:t>
          </a:r>
          <a:endParaRPr lang="tr-TR" sz="2800" b="1" i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DC9696-8E55-4B1C-9574-A5A4E9AC631A}" type="sibTrans" cxnId="{E6D1AEAF-47F5-47F8-88B7-C802431BF8FE}">
      <dgm:prSet/>
      <dgm:spPr/>
      <dgm:t>
        <a:bodyPr/>
        <a:lstStyle/>
        <a:p>
          <a:endParaRPr lang="tr-TR"/>
        </a:p>
      </dgm:t>
    </dgm:pt>
    <dgm:pt modelId="{DCA520D5-8F27-44D2-926D-AC7B6395CA4A}" type="parTrans" cxnId="{7982F982-0B9E-4EEA-B079-E64618D73F3B}">
      <dgm:prSet/>
      <dgm:spPr/>
      <dgm:t>
        <a:bodyPr/>
        <a:lstStyle/>
        <a:p>
          <a:endParaRPr lang="tr-TR"/>
        </a:p>
      </dgm:t>
    </dgm:pt>
    <dgm:pt modelId="{D9D10653-1A5A-45B4-A97B-B95104AAE407}">
      <dgm:prSet phldrT="[Metin]"/>
      <dgm:spPr>
        <a:solidFill>
          <a:srgbClr val="C10303"/>
        </a:solidFill>
        <a:ln>
          <a:noFill/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algn="ctr"/>
          <a:r>
            <a:rPr lang="tr-TR" b="1" i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Işınlanmış Tavuk Eti Komet Görüntüsü</a:t>
          </a:r>
          <a:endParaRPr lang="tr-TR" b="1" i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E7FAD1-8726-4819-8D17-D4F0388591AA}" type="sibTrans" cxnId="{7982F982-0B9E-4EEA-B079-E64618D73F3B}">
      <dgm:prSet/>
      <dgm:spPr/>
      <dgm:t>
        <a:bodyPr/>
        <a:lstStyle/>
        <a:p>
          <a:endParaRPr lang="tr-TR"/>
        </a:p>
      </dgm:t>
    </dgm:pt>
    <dgm:pt modelId="{B7D6A95A-3AEF-4DEF-A1D1-9B64D9F5C97A}" type="parTrans" cxnId="{48C7EF69-327F-464D-965D-39BA66CB7143}">
      <dgm:prSet/>
      <dgm:spPr/>
      <dgm:t>
        <a:bodyPr/>
        <a:lstStyle/>
        <a:p>
          <a:endParaRPr lang="tr-TR"/>
        </a:p>
      </dgm:t>
    </dgm:pt>
    <dgm:pt modelId="{E27A33D0-7998-413B-995C-DBD2ED2D8AD7}">
      <dgm:prSet phldrT="[Metin]"/>
      <dgm:spPr>
        <a:solidFill>
          <a:schemeClr val="accent6">
            <a:lumMod val="60000"/>
            <a:lumOff val="40000"/>
          </a:schemeClr>
        </a:solidFill>
        <a:ln>
          <a:noFill/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tr-TR" b="1" i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Işınlanmış Mercimek Komet Görüntüsü</a:t>
          </a:r>
          <a:endParaRPr lang="tr-TR"/>
        </a:p>
      </dgm:t>
    </dgm:pt>
    <dgm:pt modelId="{DCD1B088-1732-4462-B296-D055F340AD10}" type="sibTrans" cxnId="{48C7EF69-327F-464D-965D-39BA66CB7143}">
      <dgm:prSet/>
      <dgm:spPr/>
      <dgm:t>
        <a:bodyPr/>
        <a:lstStyle/>
        <a:p>
          <a:endParaRPr lang="tr-TR"/>
        </a:p>
      </dgm:t>
    </dgm:pt>
    <dgm:pt modelId="{10E59D97-3F8C-4983-B695-0B8251EB0F84}" type="pres">
      <dgm:prSet presAssocID="{B32F0FBA-1D69-4EA0-8FBE-EDF915D68EE2}" presName="Name0">
        <dgm:presLayoutVars>
          <dgm:dir/>
        </dgm:presLayoutVars>
      </dgm:prSet>
      <dgm:spPr/>
      <dgm:t>
        <a:bodyPr/>
        <a:lstStyle/>
        <a:p>
          <a:endParaRPr lang="tr-TR"/>
        </a:p>
      </dgm:t>
    </dgm:pt>
    <dgm:pt modelId="{FA7238DF-DCFE-4050-BF73-F84D751A0EA3}" type="pres">
      <dgm:prSet presAssocID="{E5B3A340-FF2B-4F95-BCAA-114933218918}" presName="composite"/>
      <dgm:spPr/>
      <dgm:t>
        <a:bodyPr/>
        <a:lstStyle/>
        <a:p/>
      </dgm:t>
    </dgm:pt>
    <dgm:pt modelId="{5DB3D202-DEC9-4656-A9A6-D78A55FAAE77}" type="pres">
      <dgm:prSet presAssocID="{E5B3A340-FF2B-4F95-BCAA-114933218918}" presName="Accent" presStyleLbl="alignAcc1" presStyleCnt="3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/>
      </dgm:t>
    </dgm:pt>
    <dgm:pt modelId="{E5B849DC-5B83-4295-BAEA-26B1EE96D676}" type="pres">
      <dgm:prSet presAssocID="{E5B3A340-FF2B-4F95-BCAA-114933218918}" presName="Image" presStyleLbl="node1" presStyleCnt="3" custLinFactNeighborX="-1828" custLinFactNeighborY="1476"/>
      <dgm:spPr>
        <a:blipFill dpi="0"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 l="731" t="2115" r="731" b="2115"/>
          </a:stretch>
        </a:blipFill>
        <a:ln>
          <a:noFill/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/>
      </dgm:t>
    </dgm:pt>
    <dgm:pt modelId="{1B05AB9E-2E0B-4BC6-8DE7-9B81988B0690}" type="pres">
      <dgm:prSet presAssocID="{E5B3A340-FF2B-4F95-BCAA-114933218918}" presName="Child" presStyleLbl="revTx" presStyleCnt="3">
        <dgm:presLayoutVars>
          <dgm:bulletEnabled val="1"/>
        </dgm:presLayoutVars>
      </dgm:prSet>
      <dgm:spPr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/>
      </dgm:t>
    </dgm:pt>
    <dgm:pt modelId="{BDF157B4-C98D-401E-9113-F46FFEB9560A}" type="pres">
      <dgm:prSet presAssocID="{E5B3A340-FF2B-4F95-BCAA-114933218918}" presName="Parent" presStyleLbl="alignNode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C1CD922-1410-40C9-8375-49B23E8F4604}" type="pres">
      <dgm:prSet presAssocID="{EEDC9696-8E55-4B1C-9574-A5A4E9AC631A}" presName="sibTrans"/>
      <dgm:spPr/>
      <dgm:t>
        <a:bodyPr/>
        <a:lstStyle/>
        <a:p/>
      </dgm:t>
    </dgm:pt>
    <dgm:pt modelId="{99AB4760-B051-4F4C-B143-702CAAAEAD9C}" type="pres">
      <dgm:prSet presAssocID="{D9D10653-1A5A-45B4-A97B-B95104AAE407}" presName="composite"/>
      <dgm:spPr/>
      <dgm:t>
        <a:bodyPr/>
        <a:lstStyle/>
        <a:p/>
      </dgm:t>
    </dgm:pt>
    <dgm:pt modelId="{F42FE060-9F2E-4AB2-A7E7-8B41A1003CEE}" type="pres">
      <dgm:prSet presAssocID="{D9D10653-1A5A-45B4-A97B-B95104AAE407}" presName="Accent" presStyleLbl="alignAcc1" presStyleIdx="1" presStyleCnt="3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/>
      </dgm:t>
    </dgm:pt>
    <dgm:pt modelId="{F4086247-CE13-4DD8-8B84-827966A61F77}" type="pres">
      <dgm:prSet presAssocID="{D9D10653-1A5A-45B4-A97B-B95104AAE407}" presName="Image" presStyleLbl="node1" presStyleIdx="1" presStyleCnt="3"/>
      <dgm:spPr>
        <a:blipFill dpi="0"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 l="-971" r="-971"/>
          </a:stretch>
        </a:blipFill>
        <a:ln>
          <a:noFill/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/>
      </dgm:t>
    </dgm:pt>
    <dgm:pt modelId="{AD7899AA-21FC-4DAB-BAFD-CA51612B82F1}" type="pres">
      <dgm:prSet presAssocID="{D9D10653-1A5A-45B4-A97B-B95104AAE407}" presName="Child" presStyleLbl="revTx" presStyleIdx="1" presStyleCnt="3">
        <dgm:presLayoutVars>
          <dgm:bulletEnabled val="1"/>
        </dgm:presLayoutVars>
      </dgm:prSet>
      <dgm:spPr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/>
      </dgm:t>
    </dgm:pt>
    <dgm:pt modelId="{AEE01F1F-8B7E-4030-BB09-2CA00B86747B}" type="pres">
      <dgm:prSet presAssocID="{D9D10653-1A5A-45B4-A97B-B95104AAE407}" presName="Parent" presStyleLbl="align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B79C93F-9D27-4E02-B9B2-460441F3B36A}" type="pres">
      <dgm:prSet presAssocID="{9BE7FAD1-8726-4819-8D17-D4F0388591AA}" presName="sibTrans"/>
      <dgm:spPr/>
      <dgm:t>
        <a:bodyPr/>
        <a:lstStyle/>
        <a:p/>
      </dgm:t>
    </dgm:pt>
    <dgm:pt modelId="{E65E18C7-BDC6-4FC9-AF43-8A98B2A272F9}" type="pres">
      <dgm:prSet presAssocID="{E27A33D0-7998-413B-995C-DBD2ED2D8AD7}" presName="composite"/>
      <dgm:spPr/>
      <dgm:t>
        <a:bodyPr/>
        <a:lstStyle/>
        <a:p/>
      </dgm:t>
    </dgm:pt>
    <dgm:pt modelId="{D35BC900-0AE7-48D2-A669-43760E3874DD}" type="pres">
      <dgm:prSet presAssocID="{E27A33D0-7998-413B-995C-DBD2ED2D8AD7}" presName="Accent" presStyleLbl="alignAcc1" presStyleIdx="2" presStyleCnt="3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/>
      </dgm:t>
    </dgm:pt>
    <dgm:pt modelId="{1F06E9F5-E2D7-418B-BA94-4665DD9804BA}" type="pres">
      <dgm:prSet presAssocID="{E27A33D0-7998-413B-995C-DBD2ED2D8AD7}" presName="Image" presStyleLbl="node1" presStyleIdx="2" presStyleCnt="3"/>
      <dgm:spPr>
        <a:blipFill dpi="0"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 l="1298" t="-261" r="1298" b="-261"/>
          </a:stretch>
        </a:blipFill>
        <a:ln>
          <a:noFill/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/>
      </dgm:t>
    </dgm:pt>
    <dgm:pt modelId="{8DCF39D4-7A93-4E5B-A22F-3F06F4E8D18E}" type="pres">
      <dgm:prSet presAssocID="{E27A33D0-7998-413B-995C-DBD2ED2D8AD7}" presName="Child" presStyleLbl="revTx" presStyleIdx="2" presStyleCnt="3">
        <dgm:presLayoutVars>
          <dgm:bulletEnabled val="1"/>
        </dgm:presLayoutVars>
      </dgm:prSet>
      <dgm:spPr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/>
      </dgm:t>
    </dgm:pt>
    <dgm:pt modelId="{4B06A607-7CD8-446D-94E3-C5AE7C0A5AE1}" type="pres">
      <dgm:prSet presAssocID="{E27A33D0-7998-413B-995C-DBD2ED2D8AD7}" presName="Parent" presStyleLbl="align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6D1AEAF-47F5-47F8-88B7-C802431BF8FE}" srcId="{B32F0FBA-1D69-4EA0-8FBE-EDF915D68EE2}" destId="{E5B3A340-FF2B-4F95-BCAA-114933218918}" srcOrd="0" destOrd="0" parTransId="{BD6253C2-7227-4F18-9E1F-904E366344C2}" sibTransId="{EEDC9696-8E55-4B1C-9574-A5A4E9AC631A}"/>
    <dgm:cxn modelId="{7982F982-0B9E-4EEA-B079-E64618D73F3B}" srcId="{B32F0FBA-1D69-4EA0-8FBE-EDF915D68EE2}" destId="{D9D10653-1A5A-45B4-A97B-B95104AAE407}" srcOrd="1" destOrd="0" parTransId="{DCA520D5-8F27-44D2-926D-AC7B6395CA4A}" sibTransId="{9BE7FAD1-8726-4819-8D17-D4F0388591AA}"/>
    <dgm:cxn modelId="{48C7EF69-327F-464D-965D-39BA66CB7143}" srcId="{B32F0FBA-1D69-4EA0-8FBE-EDF915D68EE2}" destId="{E27A33D0-7998-413B-995C-DBD2ED2D8AD7}" srcOrd="2" destOrd="0" parTransId="{B7D6A95A-3AEF-4DEF-A1D1-9B64D9F5C97A}" sibTransId="{DCD1B088-1732-4462-B296-D055F340AD10}"/>
    <dgm:cxn modelId="{76FD7A81-159E-4BC5-A5C2-E9B859EE4439}" type="presOf" srcId="{B32F0FBA-1D69-4EA0-8FBE-EDF915D68EE2}" destId="{10E59D97-3F8C-4983-B695-0B8251EB0F84}" srcOrd="0" destOrd="0" presId="urn:microsoft.com/office/officeart/2008/layout/TitlePictureLineup"/>
    <dgm:cxn modelId="{212675D6-F702-42EB-9A34-552C84042390}" type="presParOf" srcId="{10E59D97-3F8C-4983-B695-0B8251EB0F84}" destId="{FA7238DF-DCFE-4050-BF73-F84D751A0EA3}" srcOrd="0" destOrd="0" presId="urn:microsoft.com/office/officeart/2008/layout/TitlePictureLineup"/>
    <dgm:cxn modelId="{2AC7C54A-6A37-49CE-836D-AD72DCC9F0A8}" type="presParOf" srcId="{FA7238DF-DCFE-4050-BF73-F84D751A0EA3}" destId="{5DB3D202-DEC9-4656-A9A6-D78A55FAAE77}" srcOrd="0" destOrd="0" presId="urn:microsoft.com/office/officeart/2008/layout/TitlePictureLineup"/>
    <dgm:cxn modelId="{BEFF3FE8-BE49-4477-B327-FCA62C3DF84A}" type="presParOf" srcId="{FA7238DF-DCFE-4050-BF73-F84D751A0EA3}" destId="{E5B849DC-5B83-4295-BAEA-26B1EE96D676}" srcOrd="1" destOrd="0" presId="urn:microsoft.com/office/officeart/2008/layout/TitlePictureLineup"/>
    <dgm:cxn modelId="{1415BB55-354D-4F98-AAD0-BF608BF216BA}" type="presParOf" srcId="{FA7238DF-DCFE-4050-BF73-F84D751A0EA3}" destId="{1B05AB9E-2E0B-4BC6-8DE7-9B81988B0690}" srcOrd="2" destOrd="0" presId="urn:microsoft.com/office/officeart/2008/layout/TitlePictureLineup"/>
    <dgm:cxn modelId="{6BEDEC3C-9C72-44D6-8377-00E68E6D14DB}" type="presParOf" srcId="{FA7238DF-DCFE-4050-BF73-F84D751A0EA3}" destId="{BDF157B4-C98D-401E-9113-F46FFEB9560A}" srcOrd="3" destOrd="0" presId="urn:microsoft.com/office/officeart/2008/layout/TitlePictureLineup"/>
    <dgm:cxn modelId="{B22E5C38-3D9E-45DE-A7DC-0360966CFA55}" type="presOf" srcId="{E5B3A340-FF2B-4F95-BCAA-114933218918}" destId="{BDF157B4-C98D-401E-9113-F46FFEB9560A}" srcOrd="0" destOrd="0" presId="urn:microsoft.com/office/officeart/2008/layout/TitlePictureLineup"/>
    <dgm:cxn modelId="{925D0494-6B9D-442B-8FF7-5D7638A1A815}" type="presParOf" srcId="{10E59D97-3F8C-4983-B695-0B8251EB0F84}" destId="{3C1CD922-1410-40C9-8375-49B23E8F4604}" srcOrd="1" destOrd="0" presId="urn:microsoft.com/office/officeart/2008/layout/TitlePictureLineup"/>
    <dgm:cxn modelId="{DB6926AD-8383-4BCF-8B07-1CA004C87D3E}" type="presParOf" srcId="{10E59D97-3F8C-4983-B695-0B8251EB0F84}" destId="{99AB4760-B051-4F4C-B143-702CAAAEAD9C}" srcOrd="2" destOrd="0" presId="urn:microsoft.com/office/officeart/2008/layout/TitlePictureLineup"/>
    <dgm:cxn modelId="{BD9EF55A-D060-45F8-A1F4-763F774210AC}" type="presParOf" srcId="{99AB4760-B051-4F4C-B143-702CAAAEAD9C}" destId="{F42FE060-9F2E-4AB2-A7E7-8B41A1003CEE}" srcOrd="0" destOrd="0" presId="urn:microsoft.com/office/officeart/2008/layout/TitlePictureLineup"/>
    <dgm:cxn modelId="{4F6EF3BB-6342-4DC7-8D4A-9BABB7791FC8}" type="presParOf" srcId="{99AB4760-B051-4F4C-B143-702CAAAEAD9C}" destId="{F4086247-CE13-4DD8-8B84-827966A61F77}" srcOrd="1" destOrd="0" presId="urn:microsoft.com/office/officeart/2008/layout/TitlePictureLineup"/>
    <dgm:cxn modelId="{1BA41DB7-489B-4CE7-8AF5-1CF2589E3377}" type="presParOf" srcId="{99AB4760-B051-4F4C-B143-702CAAAEAD9C}" destId="{AD7899AA-21FC-4DAB-BAFD-CA51612B82F1}" srcOrd="2" destOrd="0" presId="urn:microsoft.com/office/officeart/2008/layout/TitlePictureLineup"/>
    <dgm:cxn modelId="{D4910144-6B6B-40A0-96FA-C44B45D62614}" type="presParOf" srcId="{99AB4760-B051-4F4C-B143-702CAAAEAD9C}" destId="{AEE01F1F-8B7E-4030-BB09-2CA00B86747B}" srcOrd="3" destOrd="0" presId="urn:microsoft.com/office/officeart/2008/layout/TitlePictureLineup"/>
    <dgm:cxn modelId="{076099EB-B3EB-47F7-9150-38FDE39438FE}" type="presOf" srcId="{D9D10653-1A5A-45B4-A97B-B95104AAE407}" destId="{AEE01F1F-8B7E-4030-BB09-2CA00B86747B}" srcOrd="0" destOrd="0" presId="urn:microsoft.com/office/officeart/2008/layout/TitlePictureLineup"/>
    <dgm:cxn modelId="{77C004F8-11AE-4A40-8D46-CBC4B9671481}" type="presParOf" srcId="{10E59D97-3F8C-4983-B695-0B8251EB0F84}" destId="{3B79C93F-9D27-4E02-B9B2-460441F3B36A}" srcOrd="3" destOrd="0" presId="urn:microsoft.com/office/officeart/2008/layout/TitlePictureLineup"/>
    <dgm:cxn modelId="{A414D013-52AF-4AB2-8738-45174103B49D}" type="presParOf" srcId="{10E59D97-3F8C-4983-B695-0B8251EB0F84}" destId="{E65E18C7-BDC6-4FC9-AF43-8A98B2A272F9}" srcOrd="4" destOrd="0" presId="urn:microsoft.com/office/officeart/2008/layout/TitlePictureLineup"/>
    <dgm:cxn modelId="{6BDB9F2F-7FF7-4DB7-A3CE-80E00D2F075B}" type="presParOf" srcId="{E65E18C7-BDC6-4FC9-AF43-8A98B2A272F9}" destId="{D35BC900-0AE7-48D2-A669-43760E3874DD}" srcOrd="0" destOrd="0" presId="urn:microsoft.com/office/officeart/2008/layout/TitlePictureLineup"/>
    <dgm:cxn modelId="{A9B3E74F-9876-4C67-BCE2-AF2CC01DF72F}" type="presParOf" srcId="{E65E18C7-BDC6-4FC9-AF43-8A98B2A272F9}" destId="{1F06E9F5-E2D7-418B-BA94-4665DD9804BA}" srcOrd="1" destOrd="0" presId="urn:microsoft.com/office/officeart/2008/layout/TitlePictureLineup"/>
    <dgm:cxn modelId="{66C40560-1C04-4E28-9A82-2F9B544D0747}" type="presParOf" srcId="{E65E18C7-BDC6-4FC9-AF43-8A98B2A272F9}" destId="{8DCF39D4-7A93-4E5B-A22F-3F06F4E8D18E}" srcOrd="2" destOrd="0" presId="urn:microsoft.com/office/officeart/2008/layout/TitlePictureLineup"/>
    <dgm:cxn modelId="{138676DB-3DBB-45CB-A47A-80696DBFDE5A}" type="presParOf" srcId="{E65E18C7-BDC6-4FC9-AF43-8A98B2A272F9}" destId="{4B06A607-7CD8-446D-94E3-C5AE7C0A5AE1}" srcOrd="3" destOrd="0" presId="urn:microsoft.com/office/officeart/2008/layout/TitlePictureLineup"/>
    <dgm:cxn modelId="{B9E75950-83B3-40D9-9C55-3FF795CB8AA8}" type="presOf" srcId="{E27A33D0-7998-413B-995C-DBD2ED2D8AD7}" destId="{4B06A607-7CD8-446D-94E3-C5AE7C0A5AE1}" srcOrd="0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main"/>
    </a:ext>
  </dgm:extLst>
</dgm:dataModel>
</file>

<file path=ppt/diagrams/drawing1.xml><?xml version="1.0" encoding="utf-8"?>
<dsp:drawing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="http://schemas.openxmlformats.org/presentationml/2006/main" xmlns:dsp="http://schemas.microsoft.com/office/drawing/2008/diagram">
  <dsp:spTree>
    <dsp:nvGrpSpPr>
      <dsp:cNvPr id="37" name=""/>
      <dsp:cNvGrpSpPr/>
    </dsp:nvGrpSpPr>
    <dsp:grpSpPr/>
    <dsp:sp modelId="{8563EE9F-A421-EA4F-8AAE-5FB3CE0249BD}">
      <dsp:nvSpPr>
        <dsp:cNvPr id="38" name=""/>
        <dsp:cNvSpPr/>
      </dsp:nvSpPr>
      <dsp:spPr>
        <a:xfrm>
          <a:off x="8556759" y="9020702"/>
          <a:ext cx="777410" cy="91440"/>
        </a:xfrm>
        <a:custGeom>
          <a:rect l="0" t="0" r="0" b="0"/>
          <a:pathLst>
            <a:path>
              <a:moveTo>
                <a:pt x="0" y="45720"/>
              </a:moveTo>
              <a:lnTo>
                <a:pt x="777410" y="45720"/>
              </a:lnTo>
            </a:path>
          </a:pathLst>
        </a:custGeom>
        <a:noFill/>
        <a:ln w="1270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C714E629-9B41-9047-982D-261E11F525EF}">
      <dsp:nvSpPr>
        <dsp:cNvPr id="39" name=""/>
        <dsp:cNvSpPr/>
      </dsp:nvSpPr>
      <dsp:spPr>
        <a:xfrm>
          <a:off x="3887050" y="5866453"/>
          <a:ext cx="782657" cy="3199968"/>
        </a:xfrm>
        <a:custGeom>
          <a:rect l="0" t="0" r="0" b="0"/>
          <a:pathLst>
            <a:path>
              <a:moveTo>
                <a:pt x="0" y="0"/>
              </a:moveTo>
              <a:lnTo>
                <a:pt x="393952" y="0"/>
              </a:lnTo>
              <a:lnTo>
                <a:pt x="393952" y="3199968"/>
              </a:lnTo>
              <a:lnTo>
                <a:pt x="782657" y="3199968"/>
              </a:lnTo>
            </a:path>
          </a:pathLst>
        </a:custGeom>
        <a:noFill/>
        <a:ln w="1270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F63818DC-D2BF-FE48-9C9E-1E5DBA0F5632}">
      <dsp:nvSpPr>
        <dsp:cNvPr id="40" name=""/>
        <dsp:cNvSpPr/>
      </dsp:nvSpPr>
      <dsp:spPr>
        <a:xfrm>
          <a:off x="8556759" y="6975608"/>
          <a:ext cx="777410" cy="91440"/>
        </a:xfrm>
        <a:custGeom>
          <a:rect l="0" t="0" r="0" b="0"/>
          <a:pathLst>
            <a:path>
              <a:moveTo>
                <a:pt x="0" y="45720"/>
              </a:moveTo>
              <a:lnTo>
                <a:pt x="777410" y="45720"/>
              </a:lnTo>
            </a:path>
          </a:pathLst>
        </a:custGeom>
        <a:noFill/>
        <a:ln w="1270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5994A672-9C12-3741-ADCF-2862DA2C8B48}">
      <dsp:nvSpPr>
        <dsp:cNvPr id="41" name=""/>
        <dsp:cNvSpPr/>
      </dsp:nvSpPr>
      <dsp:spPr>
        <a:xfrm>
          <a:off x="3887050" y="5866453"/>
          <a:ext cx="782657" cy="1154875"/>
        </a:xfrm>
        <a:custGeom>
          <a:rect l="0" t="0" r="0" b="0"/>
          <a:pathLst>
            <a:path>
              <a:moveTo>
                <a:pt x="0" y="0"/>
              </a:moveTo>
              <a:lnTo>
                <a:pt x="393952" y="0"/>
              </a:lnTo>
              <a:lnTo>
                <a:pt x="393952" y="1154875"/>
              </a:lnTo>
              <a:lnTo>
                <a:pt x="782657" y="1154875"/>
              </a:lnTo>
            </a:path>
          </a:pathLst>
        </a:custGeom>
        <a:noFill/>
        <a:ln w="1270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546CD913-6988-644B-9B42-C3B352944BFE}">
      <dsp:nvSpPr>
        <dsp:cNvPr id="42" name=""/>
        <dsp:cNvSpPr/>
      </dsp:nvSpPr>
      <dsp:spPr>
        <a:xfrm>
          <a:off x="8556759" y="4642728"/>
          <a:ext cx="777410" cy="91440"/>
        </a:xfrm>
        <a:custGeom>
          <a:rect l="0" t="0" r="0" b="0"/>
          <a:pathLst>
            <a:path>
              <a:moveTo>
                <a:pt x="0" y="45720"/>
              </a:moveTo>
              <a:lnTo>
                <a:pt x="777410" y="45720"/>
              </a:lnTo>
            </a:path>
          </a:pathLst>
        </a:custGeom>
        <a:noFill/>
        <a:ln w="1270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C813AE54-19A5-724A-ADAD-8F00E84809B1}">
      <dsp:nvSpPr>
        <dsp:cNvPr id="43" name=""/>
        <dsp:cNvSpPr/>
      </dsp:nvSpPr>
      <dsp:spPr>
        <a:xfrm>
          <a:off x="3887050" y="4688448"/>
          <a:ext cx="782657" cy="1178005"/>
        </a:xfrm>
        <a:custGeom>
          <a:rect l="0" t="0" r="0" b="0"/>
          <a:pathLst>
            <a:path>
              <a:moveTo>
                <a:pt x="0" y="1178005"/>
              </a:moveTo>
              <a:lnTo>
                <a:pt x="393952" y="1178005"/>
              </a:lnTo>
              <a:lnTo>
                <a:pt x="393952" y="0"/>
              </a:lnTo>
              <a:lnTo>
                <a:pt x="782657" y="0"/>
              </a:lnTo>
            </a:path>
          </a:pathLst>
        </a:custGeom>
        <a:noFill/>
        <a:ln w="1270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9DF6997A-7513-B740-8078-35E9B9B77C4A}">
      <dsp:nvSpPr>
        <dsp:cNvPr id="44" name=""/>
        <dsp:cNvSpPr/>
      </dsp:nvSpPr>
      <dsp:spPr>
        <a:xfrm>
          <a:off x="8556759" y="2461895"/>
          <a:ext cx="777410" cy="91440"/>
        </a:xfrm>
        <a:custGeom>
          <a:rect l="0" t="0" r="0" b="0"/>
          <a:pathLst>
            <a:path>
              <a:moveTo>
                <a:pt x="0" y="45720"/>
              </a:moveTo>
              <a:lnTo>
                <a:pt x="777410" y="45720"/>
              </a:lnTo>
            </a:path>
          </a:pathLst>
        </a:custGeom>
        <a:noFill/>
        <a:ln w="1270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0ACC428E-A38F-C04F-8324-A9DDE54BC541}">
      <dsp:nvSpPr>
        <dsp:cNvPr id="45" name=""/>
        <dsp:cNvSpPr/>
      </dsp:nvSpPr>
      <dsp:spPr>
        <a:xfrm>
          <a:off x="3887050" y="2507615"/>
          <a:ext cx="782657" cy="3358838"/>
        </a:xfrm>
        <a:custGeom>
          <a:rect l="0" t="0" r="0" b="0"/>
          <a:pathLst>
            <a:path>
              <a:moveTo>
                <a:pt x="0" y="3358838"/>
              </a:moveTo>
              <a:lnTo>
                <a:pt x="393952" y="3358838"/>
              </a:lnTo>
              <a:lnTo>
                <a:pt x="393952" y="0"/>
              </a:lnTo>
              <a:lnTo>
                <a:pt x="782657" y="0"/>
              </a:lnTo>
            </a:path>
          </a:pathLst>
        </a:custGeom>
        <a:noFill/>
        <a:ln w="1270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8AEFFEFD-ED92-1642-AF46-12CD3BFBE021}">
      <dsp:nvSpPr>
        <dsp:cNvPr id="46" name=""/>
        <dsp:cNvSpPr/>
      </dsp:nvSpPr>
      <dsp:spPr>
        <a:xfrm>
          <a:off x="0" y="2407764"/>
          <a:ext cx="3887050" cy="6917379"/>
        </a:xfrm>
        <a:prstGeom prst="rect">
          <a:avLst/>
        </a:prstGeom>
        <a:blipFill dpi="0"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2222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6000" b="1" i="1" kern="1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DNA Komet Analiz </a:t>
          </a:r>
          <a:r>
            <a:rPr lang="tr-TR" sz="6000" b="1" i="1" kern="120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Yöntemleri Kursu</a:t>
          </a:r>
          <a:endParaRPr lang="tr-TR" sz="6000" b="1" i="1" kern="12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407764"/>
        <a:ext cx="3887050" cy="6917379"/>
      </dsp:txXfrm>
    </dsp:sp>
    <dsp:sp modelId="{4BB0B795-3BCB-1B4F-9111-FFB98F2454DA}">
      <dsp:nvSpPr>
        <dsp:cNvPr id="47" name=""/>
        <dsp:cNvSpPr/>
      </dsp:nvSpPr>
      <dsp:spPr>
        <a:xfrm>
          <a:off x="4669708" y="1736876"/>
          <a:ext cx="3887050" cy="1541476"/>
        </a:xfrm>
        <a:prstGeom prst="rect">
          <a:avLst/>
        </a:prstGeom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ln w="12700" cap="flat" cmpd="sng" algn="ctr">
          <a:solidFill>
            <a:schemeClr val="tx1">
              <a:lumMod val="95000"/>
              <a:lumOff val="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000" b="1" u="sng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I. Oturum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0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23 Ekim 2023 </a:t>
          </a:r>
        </a:p>
      </dsp:txBody>
      <dsp:txXfrm>
        <a:off x="4669708" y="1736876"/>
        <a:ext cx="3887050" cy="1541476"/>
      </dsp:txXfrm>
    </dsp:sp>
    <dsp:sp modelId="{601B84A3-3215-E54E-AB83-9AF644F952C1}">
      <dsp:nvSpPr>
        <dsp:cNvPr id="48" name=""/>
        <dsp:cNvSpPr/>
      </dsp:nvSpPr>
      <dsp:spPr>
        <a:xfrm>
          <a:off x="9334169" y="1693224"/>
          <a:ext cx="3887050" cy="1628780"/>
        </a:xfrm>
        <a:prstGeom prst="rect">
          <a:avLst/>
        </a:prstGeom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Yöntemle </a:t>
          </a:r>
          <a:r>
            <a:rPr lang="tr-TR" sz="36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Alakalı Teorik Bilgilerin Verilmesi</a:t>
          </a:r>
          <a:endParaRPr lang="tr-TR" sz="36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334169" y="1693224"/>
        <a:ext cx="3887050" cy="1628780"/>
      </dsp:txXfrm>
    </dsp:sp>
    <dsp:sp modelId="{021463D8-2E74-5C49-AA60-624D1101BD14}">
      <dsp:nvSpPr>
        <dsp:cNvPr id="49" name=""/>
        <dsp:cNvSpPr/>
      </dsp:nvSpPr>
      <dsp:spPr>
        <a:xfrm>
          <a:off x="4669708" y="3932322"/>
          <a:ext cx="3887050" cy="1512252"/>
        </a:xfrm>
        <a:prstGeom prst="rect">
          <a:avLst/>
        </a:prstGeom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ln w="12700" cap="flat" cmpd="sng" algn="ctr">
          <a:solidFill>
            <a:schemeClr val="tx1">
              <a:lumMod val="95000"/>
              <a:lumOff val="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000" b="1" u="sng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II. Oturum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0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24 Ekim 2023</a:t>
          </a:r>
        </a:p>
      </dsp:txBody>
      <dsp:txXfrm>
        <a:off x="4669708" y="3932322"/>
        <a:ext cx="3887050" cy="1512252"/>
      </dsp:txXfrm>
    </dsp:sp>
    <dsp:sp modelId="{F3509F5A-1AB6-D04F-A352-38B1A0EAAD75}">
      <dsp:nvSpPr>
        <dsp:cNvPr id="50" name=""/>
        <dsp:cNvSpPr/>
      </dsp:nvSpPr>
      <dsp:spPr>
        <a:xfrm>
          <a:off x="9334169" y="3807886"/>
          <a:ext cx="3887050" cy="1761123"/>
        </a:xfrm>
        <a:prstGeom prst="rect">
          <a:avLst/>
        </a:prstGeom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Hayvansal Gıda Örnekleri ile Yöntem Uygulaması</a:t>
          </a:r>
        </a:p>
      </dsp:txBody>
      <dsp:txXfrm>
        <a:off x="9334169" y="3807886"/>
        <a:ext cx="3887050" cy="1761123"/>
      </dsp:txXfrm>
    </dsp:sp>
    <dsp:sp modelId="{17F00B66-6676-3244-BFD5-32358F1824DF}">
      <dsp:nvSpPr>
        <dsp:cNvPr id="51" name=""/>
        <dsp:cNvSpPr/>
      </dsp:nvSpPr>
      <dsp:spPr>
        <a:xfrm>
          <a:off x="4669708" y="6373496"/>
          <a:ext cx="3887050" cy="1295664"/>
        </a:xfrm>
        <a:prstGeom prst="rect">
          <a:avLst/>
        </a:prstGeom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000" b="1" u="sng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III. Oturum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0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25 Ekim 2023</a:t>
          </a:r>
        </a:p>
      </dsp:txBody>
      <dsp:txXfrm>
        <a:off x="4669708" y="6373496"/>
        <a:ext cx="3887050" cy="1295664"/>
      </dsp:txXfrm>
    </dsp:sp>
    <dsp:sp modelId="{8438EAB4-AD7F-1548-BC80-48C99A8082AC}">
      <dsp:nvSpPr>
        <dsp:cNvPr id="52" name=""/>
        <dsp:cNvSpPr/>
      </dsp:nvSpPr>
      <dsp:spPr>
        <a:xfrm>
          <a:off x="9334169" y="6054891"/>
          <a:ext cx="3887050" cy="1932874"/>
        </a:xfrm>
        <a:prstGeom prst="rect">
          <a:avLst/>
        </a:prstGeom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Bitkisel Gıda Örnekleri ile Yöntem Uygulaması</a:t>
          </a:r>
        </a:p>
      </dsp:txBody>
      <dsp:txXfrm>
        <a:off x="9334169" y="6054891"/>
        <a:ext cx="3887050" cy="1932874"/>
      </dsp:txXfrm>
    </dsp:sp>
    <dsp:sp modelId="{2F8375FF-A9E7-F140-9356-E051016EC16F}">
      <dsp:nvSpPr>
        <dsp:cNvPr id="53" name=""/>
        <dsp:cNvSpPr/>
      </dsp:nvSpPr>
      <dsp:spPr>
        <a:xfrm>
          <a:off x="4669708" y="8272488"/>
          <a:ext cx="3887050" cy="1587867"/>
        </a:xfrm>
        <a:prstGeom prst="rect">
          <a:avLst/>
        </a:prstGeom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ln w="12700" cap="flat" cmpd="sng" algn="ctr">
          <a:solidFill>
            <a:schemeClr val="tx1">
              <a:lumMod val="95000"/>
              <a:lumOff val="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000" b="1" u="sng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IV. Oturum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0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26 Ekim 2023</a:t>
          </a:r>
        </a:p>
      </dsp:txBody>
      <dsp:txXfrm>
        <a:off x="4669708" y="8272488"/>
        <a:ext cx="3887050" cy="1587867"/>
      </dsp:txXfrm>
    </dsp:sp>
    <dsp:sp modelId="{91AC0350-C169-274D-BF33-EF515C2C3E97}">
      <dsp:nvSpPr>
        <dsp:cNvPr id="54" name=""/>
        <dsp:cNvSpPr/>
      </dsp:nvSpPr>
      <dsp:spPr>
        <a:xfrm>
          <a:off x="9334169" y="8473647"/>
          <a:ext cx="3887050" cy="1185550"/>
        </a:xfrm>
        <a:prstGeom prst="rect">
          <a:avLst/>
        </a:prstGeom>
        <a:gradFill rotWithShape="0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Uygulama Sonrası Değerlendirme</a:t>
          </a:r>
        </a:p>
      </dsp:txBody>
      <dsp:txXfrm>
        <a:off x="9334169" y="8473647"/>
        <a:ext cx="3887050" cy="1185550"/>
      </dsp:txXfrm>
    </dsp:sp>
  </dsp:spTree>
</dsp:drawing>
</file>

<file path=ppt/diagrams/drawing2.xml><?xml version="1.0" encoding="utf-8"?>
<dsp:drawing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="http://schemas.openxmlformats.org/presentationml/2006/main" xmlns:dsp="http://schemas.microsoft.com/office/drawing/2008/diagram">
  <dsp:spTree>
    <dsp:nvGrpSpPr>
      <dsp:cNvPr id="55" name=""/>
      <dsp:cNvGrpSpPr/>
    </dsp:nvGrpSpPr>
    <dsp:grpSpPr/>
    <dsp:sp modelId="{5DB3D202-DEC9-4656-A9A6-D78A55FAAE77}">
      <dsp:nvSpPr>
        <dsp:cNvPr id="56" name=""/>
        <dsp:cNvSpPr/>
      </dsp:nvSpPr>
      <dsp:spPr>
        <a:xfrm flipH="1">
          <a:off x="1048973" y="736819"/>
          <a:ext cx="0" cy="6599122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E5B849DC-5B83-4295-BAEA-26B1EE96D676}">
      <dsp:nvSpPr>
        <dsp:cNvPr id="57" name=""/>
        <dsp:cNvSpPr/>
      </dsp:nvSpPr>
      <dsp:spPr>
        <a:xfrm>
          <a:off x="1168837" y="1000621"/>
          <a:ext cx="3470771" cy="2969605"/>
        </a:xfrm>
        <a:prstGeom prst="rect">
          <a:avLst/>
        </a:prstGeom>
        <a:blipFill dpi="0"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 l="731" t="2115" r="731" b="2115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1B05AB9E-2E0B-4BC6-8DE7-9B81988B0690}">
      <dsp:nvSpPr>
        <dsp:cNvPr id="58" name=""/>
        <dsp:cNvSpPr/>
      </dsp:nvSpPr>
      <dsp:spPr>
        <a:xfrm>
          <a:off x="1232282" y="3926395"/>
          <a:ext cx="3470771" cy="3409546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BDF157B4-C98D-401E-9113-F46FFEB9560A}">
      <dsp:nvSpPr>
        <dsp:cNvPr id="59" name=""/>
        <dsp:cNvSpPr/>
      </dsp:nvSpPr>
      <dsp:spPr>
        <a:xfrm>
          <a:off x="1048973" y="3583"/>
          <a:ext cx="3666179" cy="733235"/>
        </a:xfrm>
        <a:prstGeom prst="rect">
          <a:avLst/>
        </a:prstGeom>
        <a:solidFill>
          <a:schemeClr val="accent4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i="1" kern="120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Floresan Mikroskop ile Uygulama</a:t>
          </a:r>
          <a:endParaRPr lang="tr-TR" sz="2800" b="1" i="1" kern="1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48973" y="3583"/>
        <a:ext cx="3666179" cy="733235"/>
      </dsp:txXfrm>
    </dsp:sp>
    <dsp:sp modelId="{F42FE060-9F2E-4AB2-A7E7-8B41A1003CEE}">
      <dsp:nvSpPr>
        <dsp:cNvPr id="60" name=""/>
        <dsp:cNvSpPr/>
      </dsp:nvSpPr>
      <dsp:spPr>
        <a:xfrm flipH="1">
          <a:off x="5441946" y="736819"/>
          <a:ext cx="0" cy="6599122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F4086247-CE13-4DD8-8B84-827966A61F77}">
      <dsp:nvSpPr>
        <dsp:cNvPr id="61" name=""/>
        <dsp:cNvSpPr/>
      </dsp:nvSpPr>
      <dsp:spPr>
        <a:xfrm>
          <a:off x="5625255" y="956790"/>
          <a:ext cx="3470771" cy="2969605"/>
        </a:xfrm>
        <a:prstGeom prst="rect">
          <a:avLst/>
        </a:prstGeom>
        <a:blipFill dpi="0"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 l="-971" r="-971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AD7899AA-21FC-4DAB-BAFD-CA51612B82F1}">
      <dsp:nvSpPr>
        <dsp:cNvPr id="62" name=""/>
        <dsp:cNvSpPr/>
      </dsp:nvSpPr>
      <dsp:spPr>
        <a:xfrm>
          <a:off x="5625255" y="3926395"/>
          <a:ext cx="3470771" cy="3409546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AEE01F1F-8B7E-4030-BB09-2CA00B86747B}">
      <dsp:nvSpPr>
        <dsp:cNvPr id="63" name=""/>
        <dsp:cNvSpPr/>
      </dsp:nvSpPr>
      <dsp:spPr>
        <a:xfrm>
          <a:off x="5441946" y="3583"/>
          <a:ext cx="3666179" cy="733235"/>
        </a:xfrm>
        <a:prstGeom prst="rect">
          <a:avLst/>
        </a:prstGeom>
        <a:solidFill>
          <a:srgbClr val="C10303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b="1" i="1" kern="120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Işınlanmış Tavuk Eti Komet Görüntüsü</a:t>
          </a:r>
          <a:endParaRPr lang="tr-TR" sz="2200" b="1" i="1" kern="1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41946" y="3583"/>
        <a:ext cx="3666179" cy="733235"/>
      </dsp:txXfrm>
    </dsp:sp>
    <dsp:sp modelId="{D35BC900-0AE7-48D2-A669-43760E3874DD}">
      <dsp:nvSpPr>
        <dsp:cNvPr id="64" name=""/>
        <dsp:cNvSpPr/>
      </dsp:nvSpPr>
      <dsp:spPr>
        <a:xfrm flipH="1">
          <a:off x="9834918" y="736819"/>
          <a:ext cx="0" cy="6599122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1F06E9F5-E2D7-418B-BA94-4665DD9804BA}">
      <dsp:nvSpPr>
        <dsp:cNvPr id="65" name=""/>
        <dsp:cNvSpPr/>
      </dsp:nvSpPr>
      <dsp:spPr>
        <a:xfrm>
          <a:off x="10018227" y="956790"/>
          <a:ext cx="3470771" cy="2969605"/>
        </a:xfrm>
        <a:prstGeom prst="rect">
          <a:avLst/>
        </a:prstGeom>
        <a:blipFill dpi="0"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 l="1298" t="-261" r="1298" b="-261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8DCF39D4-7A93-4E5B-A22F-3F06F4E8D18E}">
      <dsp:nvSpPr>
        <dsp:cNvPr id="66" name=""/>
        <dsp:cNvSpPr/>
      </dsp:nvSpPr>
      <dsp:spPr>
        <a:xfrm>
          <a:off x="10018227" y="3926395"/>
          <a:ext cx="3470771" cy="3409546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4B06A607-7CD8-446D-94E3-C5AE7C0A5AE1}">
      <dsp:nvSpPr>
        <dsp:cNvPr id="67" name=""/>
        <dsp:cNvSpPr/>
      </dsp:nvSpPr>
      <dsp:spPr>
        <a:xfrm>
          <a:off x="9834918" y="3583"/>
          <a:ext cx="3666179" cy="733235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b="1" i="1" kern="120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Işınlanmış Mercimek Komet Görüntüsü</a:t>
          </a:r>
          <a:endParaRPr lang="tr-TR" sz="2200" kern="1200"/>
        </a:p>
      </dsp:txBody>
      <dsp:txXfrm>
        <a:off x="9834918" y="3583"/>
        <a:ext cx="3666179" cy="733235"/>
      </dsp:txXfrm>
    </dsp:sp>
  </dsp:spTree>
</dsp:drawing>
</file>

<file path=ppt/diagrams/layout1.xml><?xml version="1.0" encoding="utf-8"?>
<dgm:layoutDef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dgm="http://schemas.openxmlformats.org/drawingml/2006/diagram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r:blip="">
            <dgm:adjLst/>
          </dgm:shape>
          <dgm:presOf/>
          <dgm:ruleLst/>
          <dgm:layoutNode name="rootComposite1">
            <dgm:alg type="composite"/>
            <dgm:shape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/>
              </dgm:ruleLst>
            </dgm:layoutNode>
            <dgm:layoutNode name="rootConnector1" moveWith="rootText1">
              <dgm:alg type="sp"/>
              <dgm:shape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r:blip="">
                  <dgm:adjLst/>
                </dgm:shape>
                <dgm:presOf/>
                <dgm:ruleLst/>
                <dgm:layoutNode name="rootComposite">
                  <dgm:alg type="composite"/>
                  <dgm:shape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/>
                    </dgm:ruleLst>
                  </dgm:layoutNode>
                  <dgm:layoutNode name="rootConnector" moveWith="rootText">
                    <dgm:alg type="sp"/>
                    <dgm:shape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r:blip="">
                  <dgm:adjLst/>
                </dgm:shape>
                <dgm:presOf/>
                <dgm:ruleLst/>
                <dgm:layoutNode name="rootComposite3">
                  <dgm:alg type="composite"/>
                  <dgm:shape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/>
                    </dgm:ruleLst>
                  </dgm:layoutNode>
                  <dgm:layoutNode name="rootConnector3" moveWith="rootText1">
                    <dgm:alg type="sp"/>
                    <dgm:shape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dgm="http://schemas.openxmlformats.org/drawingml/2006/diagram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type="line" r:blip="">
              <dgm:adjLst/>
            </dgm:shape>
            <dgm:presOf/>
          </dgm:layoutNode>
          <dgm:layoutNode name="Image">
            <dgm:alg type="sp"/>
            <dgm:shape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r:blip="">
            <dgm:adjLst/>
          </dgm:shape>
        </dgm:layoutNode>
      </dgm:forEach>
    </dgm:forEach>
  </dgm:layoutNode>
</dgm:layoutDef>
</file>

<file path=ppt/diagrams/quickStyle1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a="http://schemas.openxmlformats.org/drawingml/2006/main" xmlns:dgm="http://schemas.openxmlformats.org/drawingml/2006/diagram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3824" y="3547135"/>
            <a:ext cx="12056666" cy="7545811"/>
          </a:xfrm>
        </p:spPr>
        <p:txBody>
          <a:bodyPr anchor="b"/>
          <a:lstStyle>
            <a:lvl1pPr algn="ctr">
              <a:defRPr sz="9307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3039" y="11383941"/>
            <a:ext cx="10638235" cy="5232898"/>
          </a:xfrm>
        </p:spPr>
        <p:txBody>
          <a:bodyPr/>
          <a:lstStyle>
            <a:lvl1pPr marL="0" indent="0" algn="ctr">
              <a:buNone/>
              <a:defRPr sz="3723"/>
            </a:lvl1pPr>
            <a:lvl2pPr marL="709209" indent="0" algn="ctr">
              <a:buNone/>
              <a:defRPr sz="3102"/>
            </a:lvl2pPr>
            <a:lvl3pPr marL="1418417" indent="0" algn="ctr">
              <a:buNone/>
              <a:defRPr sz="2792"/>
            </a:lvl3pPr>
            <a:lvl4pPr marL="2127626" indent="0" algn="ctr">
              <a:buNone/>
              <a:defRPr sz="2482"/>
            </a:lvl4pPr>
            <a:lvl5pPr marL="2836835" indent="0" algn="ctr">
              <a:buNone/>
              <a:defRPr sz="2482"/>
            </a:lvl5pPr>
            <a:lvl6pPr marL="3546043" indent="0" algn="ctr">
              <a:buNone/>
              <a:defRPr sz="2482"/>
            </a:lvl6pPr>
            <a:lvl7pPr marL="4255252" indent="0" algn="ctr">
              <a:buNone/>
              <a:defRPr sz="2482"/>
            </a:lvl7pPr>
            <a:lvl8pPr marL="4964460" indent="0" algn="ctr">
              <a:buNone/>
              <a:defRPr sz="2482"/>
            </a:lvl8pPr>
            <a:lvl9pPr marL="5673669" indent="0" algn="ctr">
              <a:buNone/>
              <a:defRPr sz="2482"/>
            </a:lvl9pPr>
          </a:lstStyle>
          <a:p>
            <a:r>
              <a:rPr lang="tr-TR"/>
              <a:t>Asıl alt başlık stilini düzenlemek için tıklayın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0529-D668-4046-B050-6A0071199B97}" type="datetimeFigureOut">
              <a:rPr lang="tr-TR" smtClean="0"/>
              <a:t>13.09.2023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8D728-7B8F-4E9B-8031-20EABA951B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2962997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0529-D668-4046-B050-6A0071199B97}" type="datetimeFigureOut">
              <a:rPr lang="tr-TR" smtClean="0"/>
              <a:t>13.09.2023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8D728-7B8F-4E9B-8031-20EABA951B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52282032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50650" y="1153947"/>
            <a:ext cx="3058492" cy="1836782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5172" y="1153947"/>
            <a:ext cx="8998174" cy="18367829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0529-D668-4046-B050-6A0071199B97}" type="datetimeFigureOut">
              <a:rPr lang="tr-TR" smtClean="0"/>
              <a:t>13.09.2023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8D728-7B8F-4E9B-8031-20EABA951B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2348098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0529-D668-4046-B050-6A0071199B97}" type="datetimeFigureOut">
              <a:rPr lang="tr-TR" smtClean="0"/>
              <a:t>13.09.2023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8D728-7B8F-4E9B-8031-20EABA951B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6464035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785" y="5403489"/>
            <a:ext cx="12233970" cy="9015838"/>
          </a:xfrm>
        </p:spPr>
        <p:txBody>
          <a:bodyPr anchor="b"/>
          <a:lstStyle>
            <a:lvl1pPr>
              <a:defRPr sz="9307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7785" y="14504620"/>
            <a:ext cx="12233970" cy="4741216"/>
          </a:xfrm>
        </p:spPr>
        <p:txBody>
          <a:bodyPr/>
          <a:lstStyle>
            <a:lvl1pPr marL="0" indent="0">
              <a:buNone/>
              <a:defRPr sz="3723">
                <a:solidFill>
                  <a:schemeClr val="tx1"/>
                </a:solidFill>
              </a:defRPr>
            </a:lvl1pPr>
            <a:lvl2pPr marL="709209" indent="0">
              <a:buNone/>
              <a:defRPr sz="3102">
                <a:solidFill>
                  <a:schemeClr val="tx1">
                    <a:tint val="75000"/>
                  </a:schemeClr>
                </a:solidFill>
              </a:defRPr>
            </a:lvl2pPr>
            <a:lvl3pPr marL="1418417" indent="0">
              <a:buNone/>
              <a:defRPr sz="2792">
                <a:solidFill>
                  <a:schemeClr val="tx1">
                    <a:tint val="75000"/>
                  </a:schemeClr>
                </a:solidFill>
              </a:defRPr>
            </a:lvl3pPr>
            <a:lvl4pPr marL="2127626" indent="0">
              <a:buNone/>
              <a:defRPr sz="2482">
                <a:solidFill>
                  <a:schemeClr val="tx1">
                    <a:tint val="75000"/>
                  </a:schemeClr>
                </a:solidFill>
              </a:defRPr>
            </a:lvl4pPr>
            <a:lvl5pPr marL="2836835" indent="0">
              <a:buNone/>
              <a:defRPr sz="2482">
                <a:solidFill>
                  <a:schemeClr val="tx1">
                    <a:tint val="75000"/>
                  </a:schemeClr>
                </a:solidFill>
              </a:defRPr>
            </a:lvl5pPr>
            <a:lvl6pPr marL="3546043" indent="0">
              <a:buNone/>
              <a:defRPr sz="2482">
                <a:solidFill>
                  <a:schemeClr val="tx1">
                    <a:tint val="75000"/>
                  </a:schemeClr>
                </a:solidFill>
              </a:defRPr>
            </a:lvl6pPr>
            <a:lvl7pPr marL="4255252" indent="0">
              <a:buNone/>
              <a:defRPr sz="2482">
                <a:solidFill>
                  <a:schemeClr val="tx1">
                    <a:tint val="75000"/>
                  </a:schemeClr>
                </a:solidFill>
              </a:defRPr>
            </a:lvl7pPr>
            <a:lvl8pPr marL="4964460" indent="0">
              <a:buNone/>
              <a:defRPr sz="2482">
                <a:solidFill>
                  <a:schemeClr val="tx1">
                    <a:tint val="75000"/>
                  </a:schemeClr>
                </a:solidFill>
              </a:defRPr>
            </a:lvl8pPr>
            <a:lvl9pPr marL="5673669" indent="0">
              <a:buNone/>
              <a:defRPr sz="248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0529-D668-4046-B050-6A0071199B97}" type="datetimeFigureOut">
              <a:rPr lang="tr-TR" smtClean="0"/>
              <a:t>13.09.2023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8D728-7B8F-4E9B-8031-20EABA951B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85435202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5172" y="5769736"/>
            <a:ext cx="6028333" cy="13752041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80808" y="5769736"/>
            <a:ext cx="6028333" cy="13752041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0529-D668-4046-B050-6A0071199B97}" type="datetimeFigureOut">
              <a:rPr lang="tr-TR" smtClean="0"/>
              <a:t>13.09.2023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8D728-7B8F-4E9B-8031-20EABA951B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5466782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019" y="1153952"/>
            <a:ext cx="12233970" cy="4189331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7021" y="5313176"/>
            <a:ext cx="6000628" cy="2603905"/>
          </a:xfrm>
        </p:spPr>
        <p:txBody>
          <a:bodyPr anchor="b"/>
          <a:lstStyle>
            <a:lvl1pPr marL="0" indent="0">
              <a:buNone/>
              <a:defRPr sz="3723" b="1"/>
            </a:lvl1pPr>
            <a:lvl2pPr marL="709209" indent="0">
              <a:buNone/>
              <a:defRPr sz="3102" b="1"/>
            </a:lvl2pPr>
            <a:lvl3pPr marL="1418417" indent="0">
              <a:buNone/>
              <a:defRPr sz="2792" b="1"/>
            </a:lvl3pPr>
            <a:lvl4pPr marL="2127626" indent="0">
              <a:buNone/>
              <a:defRPr sz="2482" b="1"/>
            </a:lvl4pPr>
            <a:lvl5pPr marL="2836835" indent="0">
              <a:buNone/>
              <a:defRPr sz="2482" b="1"/>
            </a:lvl5pPr>
            <a:lvl6pPr marL="3546043" indent="0">
              <a:buNone/>
              <a:defRPr sz="2482" b="1"/>
            </a:lvl6pPr>
            <a:lvl7pPr marL="4255252" indent="0">
              <a:buNone/>
              <a:defRPr sz="2482" b="1"/>
            </a:lvl7pPr>
            <a:lvl8pPr marL="4964460" indent="0">
              <a:buNone/>
              <a:defRPr sz="2482" b="1"/>
            </a:lvl8pPr>
            <a:lvl9pPr marL="5673669" indent="0">
              <a:buNone/>
              <a:defRPr sz="2482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7021" y="7917081"/>
            <a:ext cx="6000628" cy="11644834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180809" y="5313176"/>
            <a:ext cx="6030181" cy="2603905"/>
          </a:xfrm>
        </p:spPr>
        <p:txBody>
          <a:bodyPr anchor="b"/>
          <a:lstStyle>
            <a:lvl1pPr marL="0" indent="0">
              <a:buNone/>
              <a:defRPr sz="3723" b="1"/>
            </a:lvl1pPr>
            <a:lvl2pPr marL="709209" indent="0">
              <a:buNone/>
              <a:defRPr sz="3102" b="1"/>
            </a:lvl2pPr>
            <a:lvl3pPr marL="1418417" indent="0">
              <a:buNone/>
              <a:defRPr sz="2792" b="1"/>
            </a:lvl3pPr>
            <a:lvl4pPr marL="2127626" indent="0">
              <a:buNone/>
              <a:defRPr sz="2482" b="1"/>
            </a:lvl4pPr>
            <a:lvl5pPr marL="2836835" indent="0">
              <a:buNone/>
              <a:defRPr sz="2482" b="1"/>
            </a:lvl5pPr>
            <a:lvl6pPr marL="3546043" indent="0">
              <a:buNone/>
              <a:defRPr sz="2482" b="1"/>
            </a:lvl6pPr>
            <a:lvl7pPr marL="4255252" indent="0">
              <a:buNone/>
              <a:defRPr sz="2482" b="1"/>
            </a:lvl7pPr>
            <a:lvl8pPr marL="4964460" indent="0">
              <a:buNone/>
              <a:defRPr sz="2482" b="1"/>
            </a:lvl8pPr>
            <a:lvl9pPr marL="5673669" indent="0">
              <a:buNone/>
              <a:defRPr sz="2482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80809" y="7917081"/>
            <a:ext cx="6030181" cy="11644834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0529-D668-4046-B050-6A0071199B97}" type="datetimeFigureOut">
              <a:rPr lang="tr-TR" smtClean="0"/>
              <a:t>13.09.2023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8D728-7B8F-4E9B-8031-20EABA951B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817415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0529-D668-4046-B050-6A0071199B97}" type="datetimeFigureOut">
              <a:rPr lang="tr-TR" smtClean="0"/>
              <a:t>13.09.2023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8D728-7B8F-4E9B-8031-20EABA951B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73803069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0529-D668-4046-B050-6A0071199B97}" type="datetimeFigureOut">
              <a:rPr lang="tr-TR" smtClean="0"/>
              <a:t>13.09.2023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8D728-7B8F-4E9B-8031-20EABA951B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7384403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019" y="1444942"/>
            <a:ext cx="4574810" cy="5057299"/>
          </a:xfrm>
        </p:spPr>
        <p:txBody>
          <a:bodyPr anchor="b"/>
          <a:lstStyle>
            <a:lvl1pPr>
              <a:defRPr sz="4964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0181" y="3120679"/>
            <a:ext cx="7180808" cy="15402686"/>
          </a:xfrm>
        </p:spPr>
        <p:txBody>
          <a:bodyPr/>
          <a:lstStyle>
            <a:lvl1pPr>
              <a:defRPr sz="4964"/>
            </a:lvl1pPr>
            <a:lvl2pPr>
              <a:defRPr sz="4343"/>
            </a:lvl2pPr>
            <a:lvl3pPr>
              <a:defRPr sz="3723"/>
            </a:lvl3pPr>
            <a:lvl4pPr>
              <a:defRPr sz="3102"/>
            </a:lvl4pPr>
            <a:lvl5pPr>
              <a:defRPr sz="3102"/>
            </a:lvl5pPr>
            <a:lvl6pPr>
              <a:defRPr sz="3102"/>
            </a:lvl6pPr>
            <a:lvl7pPr>
              <a:defRPr sz="3102"/>
            </a:lvl7pPr>
            <a:lvl8pPr>
              <a:defRPr sz="3102"/>
            </a:lvl8pPr>
            <a:lvl9pPr>
              <a:defRPr sz="3102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7019" y="6502241"/>
            <a:ext cx="4574810" cy="12046207"/>
          </a:xfrm>
        </p:spPr>
        <p:txBody>
          <a:bodyPr/>
          <a:lstStyle>
            <a:lvl1pPr marL="0" indent="0">
              <a:buNone/>
              <a:defRPr sz="2482"/>
            </a:lvl1pPr>
            <a:lvl2pPr marL="709209" indent="0">
              <a:buNone/>
              <a:defRPr sz="2172"/>
            </a:lvl2pPr>
            <a:lvl3pPr marL="1418417" indent="0">
              <a:buNone/>
              <a:defRPr sz="1861"/>
            </a:lvl3pPr>
            <a:lvl4pPr marL="2127626" indent="0">
              <a:buNone/>
              <a:defRPr sz="1551"/>
            </a:lvl4pPr>
            <a:lvl5pPr marL="2836835" indent="0">
              <a:buNone/>
              <a:defRPr sz="1551"/>
            </a:lvl5pPr>
            <a:lvl6pPr marL="3546043" indent="0">
              <a:buNone/>
              <a:defRPr sz="1551"/>
            </a:lvl6pPr>
            <a:lvl7pPr marL="4255252" indent="0">
              <a:buNone/>
              <a:defRPr sz="1551"/>
            </a:lvl7pPr>
            <a:lvl8pPr marL="4964460" indent="0">
              <a:buNone/>
              <a:defRPr sz="1551"/>
            </a:lvl8pPr>
            <a:lvl9pPr marL="5673669" indent="0">
              <a:buNone/>
              <a:defRPr sz="155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0529-D668-4046-B050-6A0071199B97}" type="datetimeFigureOut">
              <a:rPr lang="tr-TR" smtClean="0"/>
              <a:t>13.09.2023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8D728-7B8F-4E9B-8031-20EABA951B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4165991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019" y="1444942"/>
            <a:ext cx="4574810" cy="5057299"/>
          </a:xfrm>
        </p:spPr>
        <p:txBody>
          <a:bodyPr anchor="b"/>
          <a:lstStyle>
            <a:lvl1pPr>
              <a:defRPr sz="4964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30181" y="3120679"/>
            <a:ext cx="7180808" cy="15402686"/>
          </a:xfrm>
        </p:spPr>
        <p:txBody>
          <a:bodyPr anchor="t"/>
          <a:lstStyle>
            <a:lvl1pPr marL="0" indent="0">
              <a:buNone/>
              <a:defRPr sz="4964"/>
            </a:lvl1pPr>
            <a:lvl2pPr marL="709209" indent="0">
              <a:buNone/>
              <a:defRPr sz="4343"/>
            </a:lvl2pPr>
            <a:lvl3pPr marL="1418417" indent="0">
              <a:buNone/>
              <a:defRPr sz="3723"/>
            </a:lvl3pPr>
            <a:lvl4pPr marL="2127626" indent="0">
              <a:buNone/>
              <a:defRPr sz="3102"/>
            </a:lvl4pPr>
            <a:lvl5pPr marL="2836835" indent="0">
              <a:buNone/>
              <a:defRPr sz="3102"/>
            </a:lvl5pPr>
            <a:lvl6pPr marL="3546043" indent="0">
              <a:buNone/>
              <a:defRPr sz="3102"/>
            </a:lvl6pPr>
            <a:lvl7pPr marL="4255252" indent="0">
              <a:buNone/>
              <a:defRPr sz="3102"/>
            </a:lvl7pPr>
            <a:lvl8pPr marL="4964460" indent="0">
              <a:buNone/>
              <a:defRPr sz="3102"/>
            </a:lvl8pPr>
            <a:lvl9pPr marL="5673669" indent="0">
              <a:buNone/>
              <a:defRPr sz="3102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7019" y="6502241"/>
            <a:ext cx="4574810" cy="12046207"/>
          </a:xfrm>
        </p:spPr>
        <p:txBody>
          <a:bodyPr/>
          <a:lstStyle>
            <a:lvl1pPr marL="0" indent="0">
              <a:buNone/>
              <a:defRPr sz="2482"/>
            </a:lvl1pPr>
            <a:lvl2pPr marL="709209" indent="0">
              <a:buNone/>
              <a:defRPr sz="2172"/>
            </a:lvl2pPr>
            <a:lvl3pPr marL="1418417" indent="0">
              <a:buNone/>
              <a:defRPr sz="1861"/>
            </a:lvl3pPr>
            <a:lvl4pPr marL="2127626" indent="0">
              <a:buNone/>
              <a:defRPr sz="1551"/>
            </a:lvl4pPr>
            <a:lvl5pPr marL="2836835" indent="0">
              <a:buNone/>
              <a:defRPr sz="1551"/>
            </a:lvl5pPr>
            <a:lvl6pPr marL="3546043" indent="0">
              <a:buNone/>
              <a:defRPr sz="1551"/>
            </a:lvl6pPr>
            <a:lvl7pPr marL="4255252" indent="0">
              <a:buNone/>
              <a:defRPr sz="1551"/>
            </a:lvl7pPr>
            <a:lvl8pPr marL="4964460" indent="0">
              <a:buNone/>
              <a:defRPr sz="1551"/>
            </a:lvl8pPr>
            <a:lvl9pPr marL="5673669" indent="0">
              <a:buNone/>
              <a:defRPr sz="155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0529-D668-4046-B050-6A0071199B97}" type="datetimeFigureOut">
              <a:rPr lang="tr-TR" smtClean="0"/>
              <a:t>13.09.2023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8D728-7B8F-4E9B-8031-20EABA951B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1172924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5172" y="1153952"/>
            <a:ext cx="12233970" cy="4189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5172" y="5769736"/>
            <a:ext cx="12233970" cy="137520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5172" y="20088720"/>
            <a:ext cx="3191470" cy="11539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F0529-D668-4046-B050-6A0071199B97}" type="datetimeFigureOut">
              <a:rPr lang="tr-TR" smtClean="0"/>
              <a:t>13.09.2023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8554" y="20088720"/>
            <a:ext cx="4787206" cy="11539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17671" y="20088720"/>
            <a:ext cx="3191470" cy="11539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8D728-7B8F-4E9B-8031-20EABA951B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58450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iming/>
  <p:txStyles>
    <p:titleStyle>
      <a:lvl1pPr algn="l" defTabSz="1418417" rtl="0" eaLnBrk="1" latinLnBrk="0" hangingPunct="1">
        <a:lnSpc>
          <a:spcPct val="90000"/>
        </a:lnSpc>
        <a:spcBef>
          <a:spcPct val="0"/>
        </a:spcBef>
        <a:buNone/>
        <a:defRPr sz="68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4604" indent="-354604" algn="l" defTabSz="1418417" rtl="0" eaLnBrk="1" latinLnBrk="0" hangingPunct="1">
        <a:lnSpc>
          <a:spcPct val="90000"/>
        </a:lnSpc>
        <a:spcBef>
          <a:spcPts val="1551"/>
        </a:spcBef>
        <a:buFont typeface="Arial" panose="020b0604020202020204" pitchFamily="34" charset="0"/>
        <a:buChar char="•"/>
        <a:defRPr sz="4343" kern="1200">
          <a:solidFill>
            <a:schemeClr val="tx1"/>
          </a:solidFill>
          <a:latin typeface="+mn-lt"/>
          <a:ea typeface="+mn-ea"/>
          <a:cs typeface="+mn-cs"/>
        </a:defRPr>
      </a:lvl1pPr>
      <a:lvl2pPr marL="1063813" indent="-354604" algn="l" defTabSz="1418417" rtl="0" eaLnBrk="1" latinLnBrk="0" hangingPunct="1">
        <a:lnSpc>
          <a:spcPct val="90000"/>
        </a:lnSpc>
        <a:spcBef>
          <a:spcPts val="776"/>
        </a:spcBef>
        <a:buFont typeface="Arial" panose="020b0604020202020204" pitchFamily="34" charset="0"/>
        <a:buChar char="•"/>
        <a:defRPr sz="3723" kern="1200">
          <a:solidFill>
            <a:schemeClr val="tx1"/>
          </a:solidFill>
          <a:latin typeface="+mn-lt"/>
          <a:ea typeface="+mn-ea"/>
          <a:cs typeface="+mn-cs"/>
        </a:defRPr>
      </a:lvl2pPr>
      <a:lvl3pPr marL="1773022" indent="-354604" algn="l" defTabSz="1418417" rtl="0" eaLnBrk="1" latinLnBrk="0" hangingPunct="1">
        <a:lnSpc>
          <a:spcPct val="90000"/>
        </a:lnSpc>
        <a:spcBef>
          <a:spcPts val="776"/>
        </a:spcBef>
        <a:buFont typeface="Arial" panose="020b0604020202020204" pitchFamily="34" charset="0"/>
        <a:buChar char="•"/>
        <a:defRPr sz="3102" kern="1200">
          <a:solidFill>
            <a:schemeClr val="tx1"/>
          </a:solidFill>
          <a:latin typeface="+mn-lt"/>
          <a:ea typeface="+mn-ea"/>
          <a:cs typeface="+mn-cs"/>
        </a:defRPr>
      </a:lvl3pPr>
      <a:lvl4pPr marL="2482230" indent="-354604" algn="l" defTabSz="1418417" rtl="0" eaLnBrk="1" latinLnBrk="0" hangingPunct="1">
        <a:lnSpc>
          <a:spcPct val="90000"/>
        </a:lnSpc>
        <a:spcBef>
          <a:spcPts val="776"/>
        </a:spcBef>
        <a:buFont typeface="Arial" panose="020b0604020202020204" pitchFamily="34" charset="0"/>
        <a:buChar char="•"/>
        <a:defRPr sz="2792" kern="1200">
          <a:solidFill>
            <a:schemeClr val="tx1"/>
          </a:solidFill>
          <a:latin typeface="+mn-lt"/>
          <a:ea typeface="+mn-ea"/>
          <a:cs typeface="+mn-cs"/>
        </a:defRPr>
      </a:lvl4pPr>
      <a:lvl5pPr marL="3191439" indent="-354604" algn="l" defTabSz="1418417" rtl="0" eaLnBrk="1" latinLnBrk="0" hangingPunct="1">
        <a:lnSpc>
          <a:spcPct val="90000"/>
        </a:lnSpc>
        <a:spcBef>
          <a:spcPts val="776"/>
        </a:spcBef>
        <a:buFont typeface="Arial" panose="020b0604020202020204" pitchFamily="34" charset="0"/>
        <a:buChar char="•"/>
        <a:defRPr sz="2792" kern="1200">
          <a:solidFill>
            <a:schemeClr val="tx1"/>
          </a:solidFill>
          <a:latin typeface="+mn-lt"/>
          <a:ea typeface="+mn-ea"/>
          <a:cs typeface="+mn-cs"/>
        </a:defRPr>
      </a:lvl5pPr>
      <a:lvl6pPr marL="3900648" indent="-354604" algn="l" defTabSz="1418417" rtl="0" eaLnBrk="1" latinLnBrk="0" hangingPunct="1">
        <a:lnSpc>
          <a:spcPct val="90000"/>
        </a:lnSpc>
        <a:spcBef>
          <a:spcPts val="776"/>
        </a:spcBef>
        <a:buFont typeface="Arial" panose="020b0604020202020204" pitchFamily="34" charset="0"/>
        <a:buChar char="•"/>
        <a:defRPr sz="2792" kern="1200">
          <a:solidFill>
            <a:schemeClr val="tx1"/>
          </a:solidFill>
          <a:latin typeface="+mn-lt"/>
          <a:ea typeface="+mn-ea"/>
          <a:cs typeface="+mn-cs"/>
        </a:defRPr>
      </a:lvl6pPr>
      <a:lvl7pPr marL="4609856" indent="-354604" algn="l" defTabSz="1418417" rtl="0" eaLnBrk="1" latinLnBrk="0" hangingPunct="1">
        <a:lnSpc>
          <a:spcPct val="90000"/>
        </a:lnSpc>
        <a:spcBef>
          <a:spcPts val="776"/>
        </a:spcBef>
        <a:buFont typeface="Arial" panose="020b0604020202020204" pitchFamily="34" charset="0"/>
        <a:buChar char="•"/>
        <a:defRPr sz="2792" kern="1200">
          <a:solidFill>
            <a:schemeClr val="tx1"/>
          </a:solidFill>
          <a:latin typeface="+mn-lt"/>
          <a:ea typeface="+mn-ea"/>
          <a:cs typeface="+mn-cs"/>
        </a:defRPr>
      </a:lvl7pPr>
      <a:lvl8pPr marL="5319065" indent="-354604" algn="l" defTabSz="1418417" rtl="0" eaLnBrk="1" latinLnBrk="0" hangingPunct="1">
        <a:lnSpc>
          <a:spcPct val="90000"/>
        </a:lnSpc>
        <a:spcBef>
          <a:spcPts val="776"/>
        </a:spcBef>
        <a:buFont typeface="Arial" panose="020b0604020202020204" pitchFamily="34" charset="0"/>
        <a:buChar char="•"/>
        <a:defRPr sz="2792" kern="1200">
          <a:solidFill>
            <a:schemeClr val="tx1"/>
          </a:solidFill>
          <a:latin typeface="+mn-lt"/>
          <a:ea typeface="+mn-ea"/>
          <a:cs typeface="+mn-cs"/>
        </a:defRPr>
      </a:lvl8pPr>
      <a:lvl9pPr marL="6028273" indent="-354604" algn="l" defTabSz="1418417" rtl="0" eaLnBrk="1" latinLnBrk="0" hangingPunct="1">
        <a:lnSpc>
          <a:spcPct val="90000"/>
        </a:lnSpc>
        <a:spcBef>
          <a:spcPts val="776"/>
        </a:spcBef>
        <a:buFont typeface="Arial" panose="020b0604020202020204" pitchFamily="34" charset="0"/>
        <a:buChar char="•"/>
        <a:defRPr sz="27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18417" rtl="0" eaLnBrk="1" latinLnBrk="0" hangingPunct="1">
        <a:defRPr sz="2792" kern="1200">
          <a:solidFill>
            <a:schemeClr val="tx1"/>
          </a:solidFill>
          <a:latin typeface="+mn-lt"/>
          <a:ea typeface="+mn-ea"/>
          <a:cs typeface="+mn-cs"/>
        </a:defRPr>
      </a:lvl1pPr>
      <a:lvl2pPr marL="709209" algn="l" defTabSz="1418417" rtl="0" eaLnBrk="1" latinLnBrk="0" hangingPunct="1">
        <a:defRPr sz="2792" kern="1200">
          <a:solidFill>
            <a:schemeClr val="tx1"/>
          </a:solidFill>
          <a:latin typeface="+mn-lt"/>
          <a:ea typeface="+mn-ea"/>
          <a:cs typeface="+mn-cs"/>
        </a:defRPr>
      </a:lvl2pPr>
      <a:lvl3pPr marL="1418417" algn="l" defTabSz="1418417" rtl="0" eaLnBrk="1" latinLnBrk="0" hangingPunct="1">
        <a:defRPr sz="2792" kern="1200">
          <a:solidFill>
            <a:schemeClr val="tx1"/>
          </a:solidFill>
          <a:latin typeface="+mn-lt"/>
          <a:ea typeface="+mn-ea"/>
          <a:cs typeface="+mn-cs"/>
        </a:defRPr>
      </a:lvl3pPr>
      <a:lvl4pPr marL="2127626" algn="l" defTabSz="1418417" rtl="0" eaLnBrk="1" latinLnBrk="0" hangingPunct="1">
        <a:defRPr sz="2792" kern="1200">
          <a:solidFill>
            <a:schemeClr val="tx1"/>
          </a:solidFill>
          <a:latin typeface="+mn-lt"/>
          <a:ea typeface="+mn-ea"/>
          <a:cs typeface="+mn-cs"/>
        </a:defRPr>
      </a:lvl4pPr>
      <a:lvl5pPr marL="2836835" algn="l" defTabSz="1418417" rtl="0" eaLnBrk="1" latinLnBrk="0" hangingPunct="1">
        <a:defRPr sz="2792" kern="1200">
          <a:solidFill>
            <a:schemeClr val="tx1"/>
          </a:solidFill>
          <a:latin typeface="+mn-lt"/>
          <a:ea typeface="+mn-ea"/>
          <a:cs typeface="+mn-cs"/>
        </a:defRPr>
      </a:lvl5pPr>
      <a:lvl6pPr marL="3546043" algn="l" defTabSz="1418417" rtl="0" eaLnBrk="1" latinLnBrk="0" hangingPunct="1">
        <a:defRPr sz="2792" kern="1200">
          <a:solidFill>
            <a:schemeClr val="tx1"/>
          </a:solidFill>
          <a:latin typeface="+mn-lt"/>
          <a:ea typeface="+mn-ea"/>
          <a:cs typeface="+mn-cs"/>
        </a:defRPr>
      </a:lvl6pPr>
      <a:lvl7pPr marL="4255252" algn="l" defTabSz="1418417" rtl="0" eaLnBrk="1" latinLnBrk="0" hangingPunct="1">
        <a:defRPr sz="2792" kern="1200">
          <a:solidFill>
            <a:schemeClr val="tx1"/>
          </a:solidFill>
          <a:latin typeface="+mn-lt"/>
          <a:ea typeface="+mn-ea"/>
          <a:cs typeface="+mn-cs"/>
        </a:defRPr>
      </a:lvl7pPr>
      <a:lvl8pPr marL="4964460" algn="l" defTabSz="1418417" rtl="0" eaLnBrk="1" latinLnBrk="0" hangingPunct="1">
        <a:defRPr sz="2792" kern="1200">
          <a:solidFill>
            <a:schemeClr val="tx1"/>
          </a:solidFill>
          <a:latin typeface="+mn-lt"/>
          <a:ea typeface="+mn-ea"/>
          <a:cs typeface="+mn-cs"/>
        </a:defRPr>
      </a:lvl8pPr>
      <a:lvl9pPr marL="5673669" algn="l" defTabSz="1418417" rtl="0" eaLnBrk="1" latinLnBrk="0" hangingPunct="1">
        <a:defRPr sz="27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microsoft.com/office/2007/relationships/diagramDrawing" Target="../diagrams/drawing2.xml" /><Relationship Id="rId11" Type="http://schemas.openxmlformats.org/officeDocument/2006/relationships/diagramData" Target="../diagrams/data2.xml" /><Relationship Id="rId12" Type="http://schemas.openxmlformats.org/officeDocument/2006/relationships/diagramLayout" Target="../diagrams/layout2.xml" /><Relationship Id="rId13" Type="http://schemas.openxmlformats.org/officeDocument/2006/relationships/diagramQuickStyle" Target="../diagrams/quickStyle2.xml" /><Relationship Id="rId14" Type="http://schemas.openxmlformats.org/officeDocument/2006/relationships/diagramColors" Target="../diagrams/colors2.xml" /><Relationship Id="rId15" Type="http://schemas.openxmlformats.org/officeDocument/2006/relationships/image" Target="../media/image7.png" /><Relationship Id="rId2" Type="http://schemas.openxmlformats.org/officeDocument/2006/relationships/image" Target="../media/image1.png" /><Relationship Id="rId3" Type="http://schemas.openxmlformats.org/officeDocument/2006/relationships/image" Target="../media/image2.png" /><Relationship Id="rId4" Type="http://schemas.microsoft.com/office/2007/relationships/diagramDrawing" Target="../diagrams/drawing1.xml" /><Relationship Id="rId5" Type="http://schemas.openxmlformats.org/officeDocument/2006/relationships/diagramData" Target="../diagrams/data1.xml" /><Relationship Id="rId6" Type="http://schemas.openxmlformats.org/officeDocument/2006/relationships/diagramLayout" Target="../diagrams/layout1.xml" /><Relationship Id="rId7" Type="http://schemas.openxmlformats.org/officeDocument/2006/relationships/diagramQuickStyle" Target="../diagrams/quickStyle1.xml" /><Relationship Id="rId8" Type="http://schemas.openxmlformats.org/officeDocument/2006/relationships/diagramColors" Target="../diagrams/colors1.xml" /><Relationship Id="rId9" Type="http://schemas.openxmlformats.org/officeDocument/2006/relationships/hyperlink" Target="mailto:erhan.ic@tenmak.gov.tr" TargetMode="Externa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>
          <a:gsLst>
            <a:gs pos="0">
              <a:schemeClr val="accent3">
                <a:lumMod val="40000"/>
                <a:lumOff val="60000"/>
              </a:schemeClr>
            </a:gs>
            <a:gs pos="46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Yuvarlatılmış Dikdörtgen 8"/>
          <p:cNvSpPr/>
          <p:nvPr/>
        </p:nvSpPr>
        <p:spPr>
          <a:xfrm>
            <a:off x="0" y="222067"/>
            <a:ext cx="14184312" cy="563009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6000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0863"/>
            <a:ext cx="2717074" cy="2590640"/>
          </a:xfrm>
          <a:prstGeom prst="rect">
            <a:avLst/>
          </a:prstGeom>
        </p:spPr>
      </p:pic>
      <p:sp>
        <p:nvSpPr>
          <p:cNvPr id="11" name="Dikdörtgen 10"/>
          <p:cNvSpPr/>
          <p:nvPr/>
        </p:nvSpPr>
        <p:spPr>
          <a:xfrm>
            <a:off x="3918857" y="820863"/>
            <a:ext cx="6400800" cy="2209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Dikdörtgen 11"/>
          <p:cNvSpPr/>
          <p:nvPr/>
        </p:nvSpPr>
        <p:spPr>
          <a:xfrm>
            <a:off x="1034064" y="449621"/>
            <a:ext cx="12159423" cy="35421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000" b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TÜRKİYE ENERJİ, NÜKLEER ve MADEN ARAŞTIRMA KURUMU</a:t>
            </a:r>
          </a:p>
          <a:p>
            <a:pPr algn="ctr"/>
            <a:r>
              <a:rPr lang="tr-TR" sz="40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NÜKLEER ENERJİ </a:t>
            </a:r>
            <a:r>
              <a:rPr lang="tr-TR" sz="40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ARAŞTIRMA</a:t>
            </a:r>
          </a:p>
          <a:p>
            <a:pPr algn="ctr"/>
            <a:r>
              <a:rPr lang="tr-TR" sz="40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40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ENSTİTÜSÜ</a:t>
            </a:r>
          </a:p>
        </p:txBody>
      </p:sp>
      <p:sp>
        <p:nvSpPr>
          <p:cNvPr id="17" name="Dikdörtgen 16"/>
          <p:cNvSpPr/>
          <p:nvPr/>
        </p:nvSpPr>
        <p:spPr>
          <a:xfrm>
            <a:off x="978739" y="3866606"/>
            <a:ext cx="12502130" cy="160463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i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DNA KOMET ANALİZ YÖNTEMLERİ KURSU</a:t>
            </a:r>
          </a:p>
          <a:p>
            <a:pPr algn="ctr"/>
            <a:r>
              <a:rPr lang="tr-TR" sz="3600" b="1" i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23-26 Ekim  </a:t>
            </a:r>
            <a:r>
              <a:rPr lang="tr-TR" sz="3600" b="1" i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</a:p>
          <a:p>
            <a:pPr algn="ctr"/>
            <a:r>
              <a:rPr lang="tr-TR" sz="3600" b="1" i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ANKARA</a:t>
            </a:r>
            <a:endParaRPr lang="tr-TR" sz="3600" b="1" i="1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Resim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9916" y="1003743"/>
            <a:ext cx="2026840" cy="2026840"/>
          </a:xfrm>
          <a:prstGeom prst="rect">
            <a:avLst/>
          </a:prstGeom>
          <a:noFill/>
        </p:spPr>
      </p:pic>
      <p:sp>
        <p:nvSpPr>
          <p:cNvPr id="27" name="Rectangle 2"/>
          <p:cNvSpPr>
            <a:spLocks noChangeArrowheads="1"/>
          </p:cNvSpPr>
          <p:nvPr/>
        </p:nvSpPr>
        <p:spPr bwMode="auto">
          <a:xfrm>
            <a:off x="84421" y="14650486"/>
            <a:ext cx="21050782" cy="50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graphicFrame>
        <p:nvGraphicFramePr>
          <p:cNvPr id="4" name="Diyagram 3">
            <a:extLst>
              <a:ext uri="{FF2B5EF4-FFF2-40B4-BE49-F238E27FC236}">
                <a16:creationId xmlns:a16="http://schemas.microsoft.com/office/drawing/2014/main" id="{619CA81A-261A-1F0F-F6F8-83DD7E9D7D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1458930"/>
              </p:ext>
            </p:extLst>
          </p:nvPr>
        </p:nvGraphicFramePr>
        <p:xfrm>
          <a:off x="616570" y="4342351"/>
          <a:ext cx="13226469" cy="11553581"/>
        </p:xfrm>
        <a:graphic>
          <a:graphicData uri="http://schemas.openxmlformats.org/drawingml/2006/diagram">
            <dgm:relIds xmlns:dgm="http://schemas.openxmlformats.org/drawingml/2006/diagram" r:dm="rId5" r:lo="rId6" r:qs="rId7" r:cs="rId8"/>
          </a:graphicData>
        </a:graphic>
      </p:graphicFrame>
      <p:sp>
        <p:nvSpPr>
          <p:cNvPr id="2" name="Yuvarlatılmış Dikdörtgen 1"/>
          <p:cNvSpPr/>
          <p:nvPr/>
        </p:nvSpPr>
        <p:spPr>
          <a:xfrm>
            <a:off x="36166" y="18941143"/>
            <a:ext cx="14099891" cy="2669932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tr-TR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Yuvarlatılmış Dikdörtgen 2"/>
          <p:cNvSpPr/>
          <p:nvPr/>
        </p:nvSpPr>
        <p:spPr>
          <a:xfrm>
            <a:off x="8194099" y="19150149"/>
            <a:ext cx="5393319" cy="23146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Kurs Koordinatörlüğü:</a:t>
            </a:r>
            <a:endParaRPr lang="tr-TR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Doç. Dr. Erhan İÇ</a:t>
            </a:r>
          </a:p>
          <a:p>
            <a:r>
              <a:rPr lang="tr-TR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e-posta: </a:t>
            </a:r>
            <a:r>
              <a:rPr lang="tr-TR" sz="2800" u="sng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erhan.ic@tenmak.gov.tr</a:t>
            </a:r>
            <a:endParaRPr lang="tr-TR" sz="2800" u="sng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Tel: 0312 8101731</a:t>
            </a:r>
          </a:p>
          <a:p>
            <a:pPr algn="just"/>
            <a:r>
              <a:rPr lang="tr-TR" sz="2800" b="1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Fax: 0312 </a:t>
            </a:r>
            <a:r>
              <a:rPr lang="tr-TR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8154307</a:t>
            </a:r>
            <a:endParaRPr lang="tr-TR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2471443" y="19987648"/>
            <a:ext cx="5202092" cy="24609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u="sng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Yazışma Adresi:</a:t>
            </a:r>
            <a:endParaRPr lang="tr-TR" sz="2000" u="sng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Saray </a:t>
            </a:r>
            <a:r>
              <a:rPr lang="tr-TR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Mah., Atom Cad. No:27</a:t>
            </a:r>
          </a:p>
          <a:p>
            <a:pPr algn="just"/>
            <a:r>
              <a:rPr lang="tr-TR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06980 Kahramankazan/Ankara</a:t>
            </a:r>
          </a:p>
          <a:p>
            <a:pPr algn="ctr"/>
            <a:endParaRPr lang="tr-TR" sz="2000"/>
          </a:p>
        </p:txBody>
      </p:sp>
      <p:graphicFrame>
        <p:nvGraphicFramePr>
          <p:cNvPr id="16" name="Diyagram 15"/>
          <p:cNvGraphicFramePr/>
          <p:nvPr>
            <p:extLst>
              <p:ext uri="{D42A27DB-BD31-4B8C-83A1-F6EECF244321}">
                <p14:modId xmlns:p14="http://schemas.microsoft.com/office/powerpoint/2010/main" val="2168480145"/>
              </p:ext>
            </p:extLst>
          </p:nvPr>
        </p:nvGraphicFramePr>
        <p:xfrm>
          <a:off x="-136672" y="14700976"/>
          <a:ext cx="14550072" cy="7339526"/>
        </p:xfrm>
        <a:graphic>
          <a:graphicData uri="http://schemas.openxmlformats.org/drawingml/2006/diagram">
            <dgm:relIds xmlns:dgm="http://schemas.openxmlformats.org/drawingml/2006/diagram" r:dm="rId11" r:lo="rId12" r:qs="rId13" r:cs="rId14"/>
          </a:graphicData>
        </a:graphic>
      </p:graphicFrame>
      <p:pic>
        <p:nvPicPr>
          <p:cNvPr id="36" name="Resim 3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1" y="19150149"/>
            <a:ext cx="6598987" cy="205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437256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6.0.13"/>
  <p:tag name="AS_OS" val="Unix 5.15.0.1040"/>
  <p:tag name="AS_RELEASE_DATE" val="2021.05.14"/>
  <p:tag name="AS_TITLE" val="Aspose.Slides for .NET Standard 2.0"/>
  <p:tag name="AS_VERSION" val="21.5"/>
</p:tagLst>
</file>

<file path=ppt/theme/theme1.xml><?xml version="1.0" encoding="utf-8"?>
<a:theme xmlns:r="http://schemas.openxmlformats.org/officeDocument/2006/relationships"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Template>Office Theme</Template>
  <Company/>
  <PresentationFormat>Özel</PresentationFormat>
  <Paragraphs>30</Paragraphs>
  <Slides>1</Slides>
  <Notes>0</Notes>
  <TotalTime>175</TotalTime>
  <HiddenSlides>0</HiddenSlides>
  <MMClips>0</MMClips>
  <ScaleCrop>0</ScaleCrop>
  <HeadingPairs>
    <vt:vector baseType="variant" size="6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baseType="lpstr" size="6">
      <vt:lpstr>Arial</vt:lpstr>
      <vt:lpstr>Calibri Light</vt:lpstr>
      <vt:lpstr>Calibri</vt:lpstr>
      <vt:lpstr>Times New Roman</vt:lpstr>
      <vt:lpstr>Office Teması</vt:lpstr>
      <vt:lpstr>PowerPoint Presentation</vt:lpstr>
    </vt:vector>
  </TitlesOfParts>
  <LinksUpToDate>0</LinksUpToDate>
  <SharedDoc>0</SharedDoc>
  <HyperlinksChanged>0</HyperlinksChanged>
  <Application>Aspose.Slides for .NET</Application>
  <AppVersion>21.0500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TÜRKİYE ENERJİ NÜKLEER ve MADEN ARAŞTIRMA KURUMU NÜKLEER ENERJİ ARAŞTIRMA ENSTİTÜSÜ</dc:title>
  <dc:creator>Özlem Turan</dc:creator>
  <cp:lastModifiedBy>Müge Karahan</cp:lastModifiedBy>
  <cp:revision>14</cp:revision>
  <dcterms:created xsi:type="dcterms:W3CDTF">2023-09-06T13:01:29Z</dcterms:created>
  <dcterms:modified xsi:type="dcterms:W3CDTF">2023-09-21T07:40:01Z</dcterms:modified>
</cp:coreProperties>
</file>